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21"/>
  </p:notesMasterIdLst>
  <p:handoutMasterIdLst>
    <p:handoutMasterId r:id="rId22"/>
  </p:handoutMasterIdLst>
  <p:sldIdLst>
    <p:sldId id="381" r:id="rId5"/>
    <p:sldId id="366" r:id="rId6"/>
    <p:sldId id="382" r:id="rId7"/>
    <p:sldId id="378" r:id="rId8"/>
    <p:sldId id="379" r:id="rId9"/>
    <p:sldId id="380" r:id="rId10"/>
    <p:sldId id="331" r:id="rId11"/>
    <p:sldId id="367" r:id="rId12"/>
    <p:sldId id="368" r:id="rId13"/>
    <p:sldId id="365" r:id="rId14"/>
    <p:sldId id="376" r:id="rId15"/>
    <p:sldId id="372" r:id="rId16"/>
    <p:sldId id="370" r:id="rId17"/>
    <p:sldId id="375" r:id="rId18"/>
    <p:sldId id="374" r:id="rId19"/>
    <p:sldId id="371" r:id="rId20"/>
  </p:sldIdLst>
  <p:sldSz cx="12192000" cy="6858000"/>
  <p:notesSz cx="6797675" cy="9928225"/>
  <p:embeddedFontLst>
    <p:embeddedFont>
      <p:font typeface="Kaitseliit" charset="0"/>
      <p:regular r:id="rId23"/>
    </p:embeddedFont>
    <p:embeddedFont>
      <p:font typeface="Kaitseliit Stencil" panose="020B0604020202020204" charset="0"/>
      <p:regular r:id="rId24"/>
    </p:embeddedFont>
    <p:embeddedFont>
      <p:font typeface="Roboto" panose="02000000000000000000" pitchFamily="2" charset="0"/>
      <p:regular r:id="rId25"/>
      <p:bold r:id="rId26"/>
      <p:italic r:id="rId27"/>
      <p:boldItalic r:id="rId28"/>
    </p:embeddedFont>
  </p:embeddedFontLst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Roboto"/>
        <a:ea typeface="Roboto"/>
        <a:cs typeface="Roboto"/>
        <a:sym typeface="Roboto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Roboto"/>
        <a:ea typeface="Roboto"/>
        <a:cs typeface="Roboto"/>
        <a:sym typeface="Roboto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Roboto"/>
        <a:ea typeface="Roboto"/>
        <a:cs typeface="Roboto"/>
        <a:sym typeface="Roboto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Roboto"/>
        <a:ea typeface="Roboto"/>
        <a:cs typeface="Roboto"/>
        <a:sym typeface="Roboto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Roboto"/>
        <a:ea typeface="Roboto"/>
        <a:cs typeface="Roboto"/>
        <a:sym typeface="Roboto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Roboto"/>
        <a:ea typeface="Roboto"/>
        <a:cs typeface="Roboto"/>
        <a:sym typeface="Roboto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Roboto"/>
        <a:ea typeface="Roboto"/>
        <a:cs typeface="Roboto"/>
        <a:sym typeface="Roboto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Roboto"/>
        <a:ea typeface="Roboto"/>
        <a:cs typeface="Roboto"/>
        <a:sym typeface="Roboto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Roboto"/>
        <a:ea typeface="Roboto"/>
        <a:cs typeface="Roboto"/>
        <a:sym typeface="Roboto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ve Proos" initials="AP" lastIdx="3" clrIdx="0">
    <p:extLst>
      <p:ext uri="{19B8F6BF-5375-455C-9EA6-DF929625EA0E}">
        <p15:presenceInfo xmlns:p15="http://schemas.microsoft.com/office/powerpoint/2012/main" userId="S-1-5-21-2360095997-3132760370-2345893946-7824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Roboto"/>
          <a:ea typeface="Roboto"/>
          <a:cs typeface="Roboto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4CA"/>
          </a:solidFill>
        </a:fill>
      </a:tcStyle>
    </a:wholeTbl>
    <a:band2H>
      <a:tcTxStyle/>
      <a:tcStyle>
        <a:tcBdr/>
        <a:fill>
          <a:solidFill>
            <a:srgbClr val="FFF2E6"/>
          </a:solidFill>
        </a:fill>
      </a:tcStyle>
    </a:band2H>
    <a:firstCol>
      <a:tcTxStyle b="on" i="off">
        <a:font>
          <a:latin typeface="Roboto"/>
          <a:ea typeface="Roboto"/>
          <a:cs typeface="Roboto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Roboto"/>
          <a:ea typeface="Roboto"/>
          <a:cs typeface="Roboto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Roboto"/>
          <a:ea typeface="Roboto"/>
          <a:cs typeface="Roboto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Roboto"/>
          <a:ea typeface="Roboto"/>
          <a:cs typeface="Roboto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1F1F1"/>
          </a:solidFill>
        </a:fill>
      </a:tcStyle>
    </a:wholeTbl>
    <a:band2H>
      <a:tcTxStyle/>
      <a:tcStyle>
        <a:tcBdr/>
        <a:fill>
          <a:solidFill>
            <a:srgbClr val="F8F8F8"/>
          </a:solidFill>
        </a:fill>
      </a:tcStyle>
    </a:band2H>
    <a:firstCol>
      <a:tcTxStyle b="on" i="off">
        <a:font>
          <a:latin typeface="Roboto"/>
          <a:ea typeface="Roboto"/>
          <a:cs typeface="Roboto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Roboto"/>
          <a:ea typeface="Roboto"/>
          <a:cs typeface="Roboto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Roboto"/>
          <a:ea typeface="Roboto"/>
          <a:cs typeface="Roboto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Roboto"/>
          <a:ea typeface="Roboto"/>
          <a:cs typeface="Roboto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>
          <a:latin typeface="Roboto"/>
          <a:ea typeface="Roboto"/>
          <a:cs typeface="Roboto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Roboto"/>
          <a:ea typeface="Roboto"/>
          <a:cs typeface="Roboto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Roboto"/>
          <a:ea typeface="Roboto"/>
          <a:cs typeface="Roboto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Roboto"/>
          <a:ea typeface="Roboto"/>
          <a:cs typeface="Roboto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Roboto"/>
          <a:ea typeface="Roboto"/>
          <a:cs typeface="Robot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Roboto"/>
          <a:ea typeface="Roboto"/>
          <a:cs typeface="Roboto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Roboto"/>
          <a:ea typeface="Roboto"/>
          <a:cs typeface="Robot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Roboto"/>
          <a:ea typeface="Roboto"/>
          <a:cs typeface="Roboto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Roboto"/>
          <a:ea typeface="Roboto"/>
          <a:cs typeface="Roboto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Roboto"/>
          <a:ea typeface="Roboto"/>
          <a:cs typeface="Roboto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Roboto"/>
          <a:ea typeface="Roboto"/>
          <a:cs typeface="Roboto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Roboto"/>
          <a:ea typeface="Roboto"/>
          <a:cs typeface="Roboto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Roboto"/>
          <a:ea typeface="Roboto"/>
          <a:cs typeface="Roboto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Roboto"/>
          <a:ea typeface="Roboto"/>
          <a:cs typeface="Roboto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Roboto"/>
          <a:ea typeface="Roboto"/>
          <a:cs typeface="Roboto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91" autoAdjust="0"/>
    <p:restoredTop sz="82000" autoAdjust="0"/>
  </p:normalViewPr>
  <p:slideViewPr>
    <p:cSldViewPr snapToGrid="0">
      <p:cViewPr varScale="1">
        <p:scale>
          <a:sx n="61" d="100"/>
          <a:sy n="61" d="100"/>
        </p:scale>
        <p:origin x="752" y="4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200" d="100"/>
        <a:sy n="200" d="100"/>
      </p:scale>
      <p:origin x="0" y="-387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4.fntdata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3.fntdata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2.fntdata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openxmlformats.org/officeDocument/2006/relationships/font" Target="fonts/font5.fntdata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4206645-09DA-4EC8-8D69-845943D019A2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7A8E138-BFD9-4C43-B154-2AEAF8A1BA35}">
      <dgm:prSet/>
      <dgm:spPr/>
      <dgm:t>
        <a:bodyPr/>
        <a:lstStyle/>
        <a:p>
          <a:r>
            <a:rPr lang="et-EE" dirty="0"/>
            <a:t>VI järk</a:t>
          </a:r>
          <a:endParaRPr lang="en-US" dirty="0"/>
        </a:p>
      </dgm:t>
    </dgm:pt>
    <dgm:pt modelId="{6EA6FCD0-0F59-45B0-8A67-01A44D50B443}" type="parTrans" cxnId="{2A40D8C4-E51C-4C0B-936F-782A65753640}">
      <dgm:prSet/>
      <dgm:spPr/>
      <dgm:t>
        <a:bodyPr/>
        <a:lstStyle/>
        <a:p>
          <a:endParaRPr lang="en-US"/>
        </a:p>
      </dgm:t>
    </dgm:pt>
    <dgm:pt modelId="{6C19FEBA-6875-4BC9-9BDF-BD06786C0726}" type="sibTrans" cxnId="{2A40D8C4-E51C-4C0B-936F-782A65753640}">
      <dgm:prSet/>
      <dgm:spPr/>
      <dgm:t>
        <a:bodyPr/>
        <a:lstStyle/>
        <a:p>
          <a:endParaRPr lang="en-US"/>
        </a:p>
      </dgm:t>
    </dgm:pt>
    <dgm:pt modelId="{66F8BDEC-CA6B-494F-A465-43204175CA77}">
      <dgm:prSet phldrT="[Text]"/>
      <dgm:spPr/>
      <dgm:t>
        <a:bodyPr/>
        <a:lstStyle/>
        <a:p>
          <a:r>
            <a:rPr lang="et-EE" dirty="0"/>
            <a:t>I järk</a:t>
          </a:r>
          <a:endParaRPr lang="en-US" dirty="0"/>
        </a:p>
      </dgm:t>
    </dgm:pt>
    <dgm:pt modelId="{95F80538-F0A1-4A7E-BC6E-66510136091D}" type="parTrans" cxnId="{3532169C-0D9C-4A51-A045-937D90247751}">
      <dgm:prSet/>
      <dgm:spPr/>
      <dgm:t>
        <a:bodyPr/>
        <a:lstStyle/>
        <a:p>
          <a:endParaRPr lang="en-US"/>
        </a:p>
      </dgm:t>
    </dgm:pt>
    <dgm:pt modelId="{00AC47FB-6973-4A09-BE33-8D073B7E028B}" type="sibTrans" cxnId="{3532169C-0D9C-4A51-A045-937D90247751}">
      <dgm:prSet/>
      <dgm:spPr/>
      <dgm:t>
        <a:bodyPr/>
        <a:lstStyle/>
        <a:p>
          <a:endParaRPr lang="en-US"/>
        </a:p>
      </dgm:t>
    </dgm:pt>
    <dgm:pt modelId="{156AA775-ACD2-4F6E-A6CD-C6812883668E}">
      <dgm:prSet phldrT="[Text]"/>
      <dgm:spPr/>
      <dgm:t>
        <a:bodyPr/>
        <a:lstStyle/>
        <a:p>
          <a:r>
            <a:rPr lang="et-EE" dirty="0"/>
            <a:t>II järk</a:t>
          </a:r>
          <a:endParaRPr lang="en-US" dirty="0"/>
        </a:p>
      </dgm:t>
    </dgm:pt>
    <dgm:pt modelId="{AD319516-C50C-4229-80EB-921FBF57E0CB}" type="parTrans" cxnId="{92F2169B-4FD5-4616-B1B7-3D7D83EB99E7}">
      <dgm:prSet/>
      <dgm:spPr/>
      <dgm:t>
        <a:bodyPr/>
        <a:lstStyle/>
        <a:p>
          <a:endParaRPr lang="en-US"/>
        </a:p>
      </dgm:t>
    </dgm:pt>
    <dgm:pt modelId="{58E6D4A5-1D77-4116-9AAA-6724690C5AE5}" type="sibTrans" cxnId="{92F2169B-4FD5-4616-B1B7-3D7D83EB99E7}">
      <dgm:prSet/>
      <dgm:spPr/>
      <dgm:t>
        <a:bodyPr/>
        <a:lstStyle/>
        <a:p>
          <a:endParaRPr lang="en-US"/>
        </a:p>
      </dgm:t>
    </dgm:pt>
    <dgm:pt modelId="{FD7E6137-43BC-4AB1-8316-C522F8BA56FB}">
      <dgm:prSet phldrT="[Text]"/>
      <dgm:spPr/>
      <dgm:t>
        <a:bodyPr/>
        <a:lstStyle/>
        <a:p>
          <a:r>
            <a:rPr lang="et-EE" dirty="0"/>
            <a:t>III järk</a:t>
          </a:r>
          <a:endParaRPr lang="en-US" dirty="0"/>
        </a:p>
      </dgm:t>
    </dgm:pt>
    <dgm:pt modelId="{FB7CBDC5-9C67-47B5-B0B1-617B4F4BAB02}" type="parTrans" cxnId="{E802FBF9-3EC7-4DE0-83F5-1B04CECF42FC}">
      <dgm:prSet/>
      <dgm:spPr/>
      <dgm:t>
        <a:bodyPr/>
        <a:lstStyle/>
        <a:p>
          <a:endParaRPr lang="en-US"/>
        </a:p>
      </dgm:t>
    </dgm:pt>
    <dgm:pt modelId="{A62B15D3-6550-4B10-B7E2-11E1A5597046}" type="sibTrans" cxnId="{E802FBF9-3EC7-4DE0-83F5-1B04CECF42FC}">
      <dgm:prSet/>
      <dgm:spPr/>
      <dgm:t>
        <a:bodyPr/>
        <a:lstStyle/>
        <a:p>
          <a:endParaRPr lang="en-US"/>
        </a:p>
      </dgm:t>
    </dgm:pt>
    <dgm:pt modelId="{AD068648-AFC0-4C5D-B6BE-FE36951C23FE}">
      <dgm:prSet/>
      <dgm:spPr/>
      <dgm:t>
        <a:bodyPr/>
        <a:lstStyle/>
        <a:p>
          <a:r>
            <a:rPr lang="et-EE" dirty="0"/>
            <a:t>IV järk</a:t>
          </a:r>
          <a:endParaRPr lang="en-US" dirty="0"/>
        </a:p>
      </dgm:t>
    </dgm:pt>
    <dgm:pt modelId="{926B5CAD-E40E-4C07-BF43-512553274F4B}" type="parTrans" cxnId="{F329761B-3371-4234-A38C-5616BB97BF0B}">
      <dgm:prSet/>
      <dgm:spPr/>
      <dgm:t>
        <a:bodyPr/>
        <a:lstStyle/>
        <a:p>
          <a:endParaRPr lang="en-US"/>
        </a:p>
      </dgm:t>
    </dgm:pt>
    <dgm:pt modelId="{E4D0823A-F1B1-45DF-B8DB-977B37C35060}" type="sibTrans" cxnId="{F329761B-3371-4234-A38C-5616BB97BF0B}">
      <dgm:prSet/>
      <dgm:spPr/>
      <dgm:t>
        <a:bodyPr/>
        <a:lstStyle/>
        <a:p>
          <a:endParaRPr lang="en-US"/>
        </a:p>
      </dgm:t>
    </dgm:pt>
    <dgm:pt modelId="{FE9B8C32-2730-4024-BB99-79A0F821F95A}">
      <dgm:prSet/>
      <dgm:spPr/>
      <dgm:t>
        <a:bodyPr/>
        <a:lstStyle/>
        <a:p>
          <a:r>
            <a:rPr lang="et-EE" dirty="0"/>
            <a:t>V järk</a:t>
          </a:r>
          <a:endParaRPr lang="en-US" dirty="0"/>
        </a:p>
      </dgm:t>
    </dgm:pt>
    <dgm:pt modelId="{B296C5AE-7B86-4F26-AACD-0714A7351D07}" type="parTrans" cxnId="{252C3320-E8FE-4295-AE1D-9AD9E443D5D3}">
      <dgm:prSet/>
      <dgm:spPr/>
      <dgm:t>
        <a:bodyPr/>
        <a:lstStyle/>
        <a:p>
          <a:endParaRPr lang="en-US"/>
        </a:p>
      </dgm:t>
    </dgm:pt>
    <dgm:pt modelId="{CAF83BD0-8214-405A-95B0-610C9AA8C250}" type="sibTrans" cxnId="{252C3320-E8FE-4295-AE1D-9AD9E443D5D3}">
      <dgm:prSet/>
      <dgm:spPr/>
      <dgm:t>
        <a:bodyPr/>
        <a:lstStyle/>
        <a:p>
          <a:endParaRPr lang="en-US"/>
        </a:p>
      </dgm:t>
    </dgm:pt>
    <dgm:pt modelId="{0A76D540-D2A7-4D82-982A-0E0C3B29265E}" type="pres">
      <dgm:prSet presAssocID="{64206645-09DA-4EC8-8D69-845943D019A2}" presName="rootnode" presStyleCnt="0">
        <dgm:presLayoutVars>
          <dgm:chMax/>
          <dgm:chPref/>
          <dgm:dir/>
          <dgm:animLvl val="lvl"/>
        </dgm:presLayoutVars>
      </dgm:prSet>
      <dgm:spPr/>
    </dgm:pt>
    <dgm:pt modelId="{59B979C1-F3E8-4439-B0AA-FF172993F9B3}" type="pres">
      <dgm:prSet presAssocID="{E7A8E138-BFD9-4C43-B154-2AEAF8A1BA35}" presName="composite" presStyleCnt="0"/>
      <dgm:spPr/>
    </dgm:pt>
    <dgm:pt modelId="{B60CB27C-09BF-4EE7-AA38-BA97C22237FF}" type="pres">
      <dgm:prSet presAssocID="{E7A8E138-BFD9-4C43-B154-2AEAF8A1BA35}" presName="LShape" presStyleLbl="alignNode1" presStyleIdx="0" presStyleCnt="11"/>
      <dgm:spPr/>
    </dgm:pt>
    <dgm:pt modelId="{9377385B-03BB-446C-85F7-6FCCCE362DA7}" type="pres">
      <dgm:prSet presAssocID="{E7A8E138-BFD9-4C43-B154-2AEAF8A1BA35}" presName="ParentText" presStyleLbl="revTx" presStyleIdx="0" presStyleCnt="6" custScaleX="117773" custLinFactNeighborX="3672">
        <dgm:presLayoutVars>
          <dgm:chMax val="0"/>
          <dgm:chPref val="0"/>
          <dgm:bulletEnabled val="1"/>
        </dgm:presLayoutVars>
      </dgm:prSet>
      <dgm:spPr/>
    </dgm:pt>
    <dgm:pt modelId="{691096CE-72E0-4C24-AC04-17C6EA5BCA96}" type="pres">
      <dgm:prSet presAssocID="{E7A8E138-BFD9-4C43-B154-2AEAF8A1BA35}" presName="Triangle" presStyleLbl="alignNode1" presStyleIdx="1" presStyleCnt="11"/>
      <dgm:spPr/>
    </dgm:pt>
    <dgm:pt modelId="{E96D3312-E18E-4614-A148-8AE2EEA17DEB}" type="pres">
      <dgm:prSet presAssocID="{6C19FEBA-6875-4BC9-9BDF-BD06786C0726}" presName="sibTrans" presStyleCnt="0"/>
      <dgm:spPr/>
    </dgm:pt>
    <dgm:pt modelId="{5220D4E5-2784-4F25-BE79-C906801FFF92}" type="pres">
      <dgm:prSet presAssocID="{6C19FEBA-6875-4BC9-9BDF-BD06786C0726}" presName="space" presStyleCnt="0"/>
      <dgm:spPr/>
    </dgm:pt>
    <dgm:pt modelId="{B03E9048-F694-42D1-99F1-D447530EA7A3}" type="pres">
      <dgm:prSet presAssocID="{FE9B8C32-2730-4024-BB99-79A0F821F95A}" presName="composite" presStyleCnt="0"/>
      <dgm:spPr/>
    </dgm:pt>
    <dgm:pt modelId="{692A699D-96AE-4C9C-BD75-36A8105CA0E8}" type="pres">
      <dgm:prSet presAssocID="{FE9B8C32-2730-4024-BB99-79A0F821F95A}" presName="LShape" presStyleLbl="alignNode1" presStyleIdx="2" presStyleCnt="11"/>
      <dgm:spPr/>
    </dgm:pt>
    <dgm:pt modelId="{0A320E20-0392-454B-80D2-0BDCDF45D5BE}" type="pres">
      <dgm:prSet presAssocID="{FE9B8C32-2730-4024-BB99-79A0F821F95A}" presName="ParentText" presStyleLbl="revTx" presStyleIdx="1" presStyleCnt="6" custScaleX="112140">
        <dgm:presLayoutVars>
          <dgm:chMax val="0"/>
          <dgm:chPref val="0"/>
          <dgm:bulletEnabled val="1"/>
        </dgm:presLayoutVars>
      </dgm:prSet>
      <dgm:spPr/>
    </dgm:pt>
    <dgm:pt modelId="{0495FA83-1647-4D4E-AC9E-229C8BB8344C}" type="pres">
      <dgm:prSet presAssocID="{FE9B8C32-2730-4024-BB99-79A0F821F95A}" presName="Triangle" presStyleLbl="alignNode1" presStyleIdx="3" presStyleCnt="11"/>
      <dgm:spPr/>
    </dgm:pt>
    <dgm:pt modelId="{9E9C5B7E-7061-4A01-AFCC-88F456820B81}" type="pres">
      <dgm:prSet presAssocID="{CAF83BD0-8214-405A-95B0-610C9AA8C250}" presName="sibTrans" presStyleCnt="0"/>
      <dgm:spPr/>
    </dgm:pt>
    <dgm:pt modelId="{9F2CB579-ECB9-4B52-B692-DB7A62E91B57}" type="pres">
      <dgm:prSet presAssocID="{CAF83BD0-8214-405A-95B0-610C9AA8C250}" presName="space" presStyleCnt="0"/>
      <dgm:spPr/>
    </dgm:pt>
    <dgm:pt modelId="{596A233D-4300-43BE-AEE4-B2ABE1D0C135}" type="pres">
      <dgm:prSet presAssocID="{AD068648-AFC0-4C5D-B6BE-FE36951C23FE}" presName="composite" presStyleCnt="0"/>
      <dgm:spPr/>
    </dgm:pt>
    <dgm:pt modelId="{E08F7003-C08B-43B5-8584-7CC2322323C6}" type="pres">
      <dgm:prSet presAssocID="{AD068648-AFC0-4C5D-B6BE-FE36951C23FE}" presName="LShape" presStyleLbl="alignNode1" presStyleIdx="4" presStyleCnt="11"/>
      <dgm:spPr/>
    </dgm:pt>
    <dgm:pt modelId="{E2BF26C0-9E6C-4D29-B0A0-13BF5B6876B8}" type="pres">
      <dgm:prSet presAssocID="{AD068648-AFC0-4C5D-B6BE-FE36951C23FE}" presName="ParentText" presStyleLbl="revTx" presStyleIdx="2" presStyleCnt="6" custScaleX="118341" custLinFactNeighborX="2754">
        <dgm:presLayoutVars>
          <dgm:chMax val="0"/>
          <dgm:chPref val="0"/>
          <dgm:bulletEnabled val="1"/>
        </dgm:presLayoutVars>
      </dgm:prSet>
      <dgm:spPr/>
    </dgm:pt>
    <dgm:pt modelId="{C1D93278-D315-4A16-A1F9-8F8DEDE1F26B}" type="pres">
      <dgm:prSet presAssocID="{AD068648-AFC0-4C5D-B6BE-FE36951C23FE}" presName="Triangle" presStyleLbl="alignNode1" presStyleIdx="5" presStyleCnt="11"/>
      <dgm:spPr/>
    </dgm:pt>
    <dgm:pt modelId="{15DD3AE7-D12E-48E6-824A-8779C5338C42}" type="pres">
      <dgm:prSet presAssocID="{E4D0823A-F1B1-45DF-B8DB-977B37C35060}" presName="sibTrans" presStyleCnt="0"/>
      <dgm:spPr/>
    </dgm:pt>
    <dgm:pt modelId="{A0237B4E-F380-4583-B8E3-48C9D1E0EF2F}" type="pres">
      <dgm:prSet presAssocID="{E4D0823A-F1B1-45DF-B8DB-977B37C35060}" presName="space" presStyleCnt="0"/>
      <dgm:spPr/>
    </dgm:pt>
    <dgm:pt modelId="{CE9DC375-25A3-4578-8C7B-B9E258F9589E}" type="pres">
      <dgm:prSet presAssocID="{FD7E6137-43BC-4AB1-8316-C522F8BA56FB}" presName="composite" presStyleCnt="0"/>
      <dgm:spPr/>
    </dgm:pt>
    <dgm:pt modelId="{FB3360BA-FA88-4EDD-978D-F9563A2D9C05}" type="pres">
      <dgm:prSet presAssocID="{FD7E6137-43BC-4AB1-8316-C522F8BA56FB}" presName="LShape" presStyleLbl="alignNode1" presStyleIdx="6" presStyleCnt="11"/>
      <dgm:spPr/>
    </dgm:pt>
    <dgm:pt modelId="{1BCE2A83-339E-4EAE-9906-6AAD27CA2241}" type="pres">
      <dgm:prSet presAssocID="{FD7E6137-43BC-4AB1-8316-C522F8BA56FB}" presName="ParentText" presStyleLbl="revTx" presStyleIdx="3" presStyleCnt="6" custScaleX="111102">
        <dgm:presLayoutVars>
          <dgm:chMax val="0"/>
          <dgm:chPref val="0"/>
          <dgm:bulletEnabled val="1"/>
        </dgm:presLayoutVars>
      </dgm:prSet>
      <dgm:spPr/>
    </dgm:pt>
    <dgm:pt modelId="{94009E59-4FA5-44E7-9686-F4C4BEC26498}" type="pres">
      <dgm:prSet presAssocID="{FD7E6137-43BC-4AB1-8316-C522F8BA56FB}" presName="Triangle" presStyleLbl="alignNode1" presStyleIdx="7" presStyleCnt="11"/>
      <dgm:spPr/>
    </dgm:pt>
    <dgm:pt modelId="{1ED7AF45-A062-4583-B32C-6D3F306DF644}" type="pres">
      <dgm:prSet presAssocID="{A62B15D3-6550-4B10-B7E2-11E1A5597046}" presName="sibTrans" presStyleCnt="0"/>
      <dgm:spPr/>
    </dgm:pt>
    <dgm:pt modelId="{52E099FD-2552-41FC-9D11-8AF45F421FE4}" type="pres">
      <dgm:prSet presAssocID="{A62B15D3-6550-4B10-B7E2-11E1A5597046}" presName="space" presStyleCnt="0"/>
      <dgm:spPr/>
    </dgm:pt>
    <dgm:pt modelId="{383DAFA1-CC4B-4E86-9508-C54C8E1929D4}" type="pres">
      <dgm:prSet presAssocID="{156AA775-ACD2-4F6E-A6CD-C6812883668E}" presName="composite" presStyleCnt="0"/>
      <dgm:spPr/>
    </dgm:pt>
    <dgm:pt modelId="{101FDB47-D761-4141-BEF9-9D8FF1B6300C}" type="pres">
      <dgm:prSet presAssocID="{156AA775-ACD2-4F6E-A6CD-C6812883668E}" presName="LShape" presStyleLbl="alignNode1" presStyleIdx="8" presStyleCnt="11"/>
      <dgm:spPr/>
    </dgm:pt>
    <dgm:pt modelId="{CE0DAAB0-9C03-42AB-A8B7-94E906BC8225}" type="pres">
      <dgm:prSet presAssocID="{156AA775-ACD2-4F6E-A6CD-C6812883668E}" presName="ParentText" presStyleLbl="revTx" presStyleIdx="4" presStyleCnt="6">
        <dgm:presLayoutVars>
          <dgm:chMax val="0"/>
          <dgm:chPref val="0"/>
          <dgm:bulletEnabled val="1"/>
        </dgm:presLayoutVars>
      </dgm:prSet>
      <dgm:spPr/>
    </dgm:pt>
    <dgm:pt modelId="{33C77B91-3CF5-467F-97F3-5C250ADEB030}" type="pres">
      <dgm:prSet presAssocID="{156AA775-ACD2-4F6E-A6CD-C6812883668E}" presName="Triangle" presStyleLbl="alignNode1" presStyleIdx="9" presStyleCnt="11"/>
      <dgm:spPr/>
    </dgm:pt>
    <dgm:pt modelId="{56B41B72-F1A8-425A-AE66-37F6FE54A0A4}" type="pres">
      <dgm:prSet presAssocID="{58E6D4A5-1D77-4116-9AAA-6724690C5AE5}" presName="sibTrans" presStyleCnt="0"/>
      <dgm:spPr/>
    </dgm:pt>
    <dgm:pt modelId="{4C6B7947-09F2-4E08-A721-54CC9FA5BD86}" type="pres">
      <dgm:prSet presAssocID="{58E6D4A5-1D77-4116-9AAA-6724690C5AE5}" presName="space" presStyleCnt="0"/>
      <dgm:spPr/>
    </dgm:pt>
    <dgm:pt modelId="{4C021BAD-42DD-4948-A945-E6EDBD1CB176}" type="pres">
      <dgm:prSet presAssocID="{66F8BDEC-CA6B-494F-A465-43204175CA77}" presName="composite" presStyleCnt="0"/>
      <dgm:spPr/>
    </dgm:pt>
    <dgm:pt modelId="{45D35EF6-F87A-4B74-9A95-6576F3DCA32D}" type="pres">
      <dgm:prSet presAssocID="{66F8BDEC-CA6B-494F-A465-43204175CA77}" presName="LShape" presStyleLbl="alignNode1" presStyleIdx="10" presStyleCnt="11"/>
      <dgm:spPr/>
    </dgm:pt>
    <dgm:pt modelId="{C5D8A154-2967-405E-9C9E-2D40EAC2432A}" type="pres">
      <dgm:prSet presAssocID="{66F8BDEC-CA6B-494F-A465-43204175CA77}" presName="ParentText" presStyleLbl="revTx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092B9204-7654-4F03-BE6C-43E99292FDBC}" type="presOf" srcId="{AD068648-AFC0-4C5D-B6BE-FE36951C23FE}" destId="{E2BF26C0-9E6C-4D29-B0A0-13BF5B6876B8}" srcOrd="0" destOrd="0" presId="urn:microsoft.com/office/officeart/2009/3/layout/StepUpProcess"/>
    <dgm:cxn modelId="{DB1E1C08-5202-413E-9D98-00D8059906DF}" type="presOf" srcId="{156AA775-ACD2-4F6E-A6CD-C6812883668E}" destId="{CE0DAAB0-9C03-42AB-A8B7-94E906BC8225}" srcOrd="0" destOrd="0" presId="urn:microsoft.com/office/officeart/2009/3/layout/StepUpProcess"/>
    <dgm:cxn modelId="{F329761B-3371-4234-A38C-5616BB97BF0B}" srcId="{64206645-09DA-4EC8-8D69-845943D019A2}" destId="{AD068648-AFC0-4C5D-B6BE-FE36951C23FE}" srcOrd="2" destOrd="0" parTransId="{926B5CAD-E40E-4C07-BF43-512553274F4B}" sibTransId="{E4D0823A-F1B1-45DF-B8DB-977B37C35060}"/>
    <dgm:cxn modelId="{A059901C-675A-4577-9B21-7A36AC8E42C8}" type="presOf" srcId="{E7A8E138-BFD9-4C43-B154-2AEAF8A1BA35}" destId="{9377385B-03BB-446C-85F7-6FCCCE362DA7}" srcOrd="0" destOrd="0" presId="urn:microsoft.com/office/officeart/2009/3/layout/StepUpProcess"/>
    <dgm:cxn modelId="{252C3320-E8FE-4295-AE1D-9AD9E443D5D3}" srcId="{64206645-09DA-4EC8-8D69-845943D019A2}" destId="{FE9B8C32-2730-4024-BB99-79A0F821F95A}" srcOrd="1" destOrd="0" parTransId="{B296C5AE-7B86-4F26-AACD-0714A7351D07}" sibTransId="{CAF83BD0-8214-405A-95B0-610C9AA8C250}"/>
    <dgm:cxn modelId="{1613562A-1B1A-4B69-80D5-C4A4989CD5AE}" type="presOf" srcId="{FD7E6137-43BC-4AB1-8316-C522F8BA56FB}" destId="{1BCE2A83-339E-4EAE-9906-6AAD27CA2241}" srcOrd="0" destOrd="0" presId="urn:microsoft.com/office/officeart/2009/3/layout/StepUpProcess"/>
    <dgm:cxn modelId="{87BB2F6A-D80E-438A-923B-8B819296AD78}" type="presOf" srcId="{66F8BDEC-CA6B-494F-A465-43204175CA77}" destId="{C5D8A154-2967-405E-9C9E-2D40EAC2432A}" srcOrd="0" destOrd="0" presId="urn:microsoft.com/office/officeart/2009/3/layout/StepUpProcess"/>
    <dgm:cxn modelId="{92F2169B-4FD5-4616-B1B7-3D7D83EB99E7}" srcId="{64206645-09DA-4EC8-8D69-845943D019A2}" destId="{156AA775-ACD2-4F6E-A6CD-C6812883668E}" srcOrd="4" destOrd="0" parTransId="{AD319516-C50C-4229-80EB-921FBF57E0CB}" sibTransId="{58E6D4A5-1D77-4116-9AAA-6724690C5AE5}"/>
    <dgm:cxn modelId="{3532169C-0D9C-4A51-A045-937D90247751}" srcId="{64206645-09DA-4EC8-8D69-845943D019A2}" destId="{66F8BDEC-CA6B-494F-A465-43204175CA77}" srcOrd="5" destOrd="0" parTransId="{95F80538-F0A1-4A7E-BC6E-66510136091D}" sibTransId="{00AC47FB-6973-4A09-BE33-8D073B7E028B}"/>
    <dgm:cxn modelId="{EB1E07A3-6B52-46C8-8E9A-BE6C187D94D2}" type="presOf" srcId="{64206645-09DA-4EC8-8D69-845943D019A2}" destId="{0A76D540-D2A7-4D82-982A-0E0C3B29265E}" srcOrd="0" destOrd="0" presId="urn:microsoft.com/office/officeart/2009/3/layout/StepUpProcess"/>
    <dgm:cxn modelId="{2A40D8C4-E51C-4C0B-936F-782A65753640}" srcId="{64206645-09DA-4EC8-8D69-845943D019A2}" destId="{E7A8E138-BFD9-4C43-B154-2AEAF8A1BA35}" srcOrd="0" destOrd="0" parTransId="{6EA6FCD0-0F59-45B0-8A67-01A44D50B443}" sibTransId="{6C19FEBA-6875-4BC9-9BDF-BD06786C0726}"/>
    <dgm:cxn modelId="{984560CA-48F0-4B07-891B-521360B62973}" type="presOf" srcId="{FE9B8C32-2730-4024-BB99-79A0F821F95A}" destId="{0A320E20-0392-454B-80D2-0BDCDF45D5BE}" srcOrd="0" destOrd="0" presId="urn:microsoft.com/office/officeart/2009/3/layout/StepUpProcess"/>
    <dgm:cxn modelId="{E802FBF9-3EC7-4DE0-83F5-1B04CECF42FC}" srcId="{64206645-09DA-4EC8-8D69-845943D019A2}" destId="{FD7E6137-43BC-4AB1-8316-C522F8BA56FB}" srcOrd="3" destOrd="0" parTransId="{FB7CBDC5-9C67-47B5-B0B1-617B4F4BAB02}" sibTransId="{A62B15D3-6550-4B10-B7E2-11E1A5597046}"/>
    <dgm:cxn modelId="{A1C7C338-0ADF-4B92-8184-62B8B0859441}" type="presParOf" srcId="{0A76D540-D2A7-4D82-982A-0E0C3B29265E}" destId="{59B979C1-F3E8-4439-B0AA-FF172993F9B3}" srcOrd="0" destOrd="0" presId="urn:microsoft.com/office/officeart/2009/3/layout/StepUpProcess"/>
    <dgm:cxn modelId="{D6ECE289-0686-4984-9127-A74389F95FDF}" type="presParOf" srcId="{59B979C1-F3E8-4439-B0AA-FF172993F9B3}" destId="{B60CB27C-09BF-4EE7-AA38-BA97C22237FF}" srcOrd="0" destOrd="0" presId="urn:microsoft.com/office/officeart/2009/3/layout/StepUpProcess"/>
    <dgm:cxn modelId="{F1323314-B630-4E11-8F5C-7ED2B3582471}" type="presParOf" srcId="{59B979C1-F3E8-4439-B0AA-FF172993F9B3}" destId="{9377385B-03BB-446C-85F7-6FCCCE362DA7}" srcOrd="1" destOrd="0" presId="urn:microsoft.com/office/officeart/2009/3/layout/StepUpProcess"/>
    <dgm:cxn modelId="{2FB388E5-59CD-4285-ADB7-795A9D638F65}" type="presParOf" srcId="{59B979C1-F3E8-4439-B0AA-FF172993F9B3}" destId="{691096CE-72E0-4C24-AC04-17C6EA5BCA96}" srcOrd="2" destOrd="0" presId="urn:microsoft.com/office/officeart/2009/3/layout/StepUpProcess"/>
    <dgm:cxn modelId="{3D7C1E32-00F4-4915-B125-E444E5A70465}" type="presParOf" srcId="{0A76D540-D2A7-4D82-982A-0E0C3B29265E}" destId="{E96D3312-E18E-4614-A148-8AE2EEA17DEB}" srcOrd="1" destOrd="0" presId="urn:microsoft.com/office/officeart/2009/3/layout/StepUpProcess"/>
    <dgm:cxn modelId="{61E2BEF4-0D2C-43FB-ACE2-958EC1FCDC78}" type="presParOf" srcId="{E96D3312-E18E-4614-A148-8AE2EEA17DEB}" destId="{5220D4E5-2784-4F25-BE79-C906801FFF92}" srcOrd="0" destOrd="0" presId="urn:microsoft.com/office/officeart/2009/3/layout/StepUpProcess"/>
    <dgm:cxn modelId="{127C8550-77F6-47A6-B704-D2208676278D}" type="presParOf" srcId="{0A76D540-D2A7-4D82-982A-0E0C3B29265E}" destId="{B03E9048-F694-42D1-99F1-D447530EA7A3}" srcOrd="2" destOrd="0" presId="urn:microsoft.com/office/officeart/2009/3/layout/StepUpProcess"/>
    <dgm:cxn modelId="{43F8354D-BA26-4BB1-BC95-3A0E5A3F5F81}" type="presParOf" srcId="{B03E9048-F694-42D1-99F1-D447530EA7A3}" destId="{692A699D-96AE-4C9C-BD75-36A8105CA0E8}" srcOrd="0" destOrd="0" presId="urn:microsoft.com/office/officeart/2009/3/layout/StepUpProcess"/>
    <dgm:cxn modelId="{2C470DE6-CDD8-4036-82CE-1AE844F608FE}" type="presParOf" srcId="{B03E9048-F694-42D1-99F1-D447530EA7A3}" destId="{0A320E20-0392-454B-80D2-0BDCDF45D5BE}" srcOrd="1" destOrd="0" presId="urn:microsoft.com/office/officeart/2009/3/layout/StepUpProcess"/>
    <dgm:cxn modelId="{3198A4C1-575D-422F-A324-A64AA4508234}" type="presParOf" srcId="{B03E9048-F694-42D1-99F1-D447530EA7A3}" destId="{0495FA83-1647-4D4E-AC9E-229C8BB8344C}" srcOrd="2" destOrd="0" presId="urn:microsoft.com/office/officeart/2009/3/layout/StepUpProcess"/>
    <dgm:cxn modelId="{BDC609B2-15A8-489D-AC17-20E150A5770E}" type="presParOf" srcId="{0A76D540-D2A7-4D82-982A-0E0C3B29265E}" destId="{9E9C5B7E-7061-4A01-AFCC-88F456820B81}" srcOrd="3" destOrd="0" presId="urn:microsoft.com/office/officeart/2009/3/layout/StepUpProcess"/>
    <dgm:cxn modelId="{DD100BF2-0352-49BC-976D-51D98C104D0B}" type="presParOf" srcId="{9E9C5B7E-7061-4A01-AFCC-88F456820B81}" destId="{9F2CB579-ECB9-4B52-B692-DB7A62E91B57}" srcOrd="0" destOrd="0" presId="urn:microsoft.com/office/officeart/2009/3/layout/StepUpProcess"/>
    <dgm:cxn modelId="{637F2D3E-8AD2-4EBA-8885-7BE6814B76BF}" type="presParOf" srcId="{0A76D540-D2A7-4D82-982A-0E0C3B29265E}" destId="{596A233D-4300-43BE-AEE4-B2ABE1D0C135}" srcOrd="4" destOrd="0" presId="urn:microsoft.com/office/officeart/2009/3/layout/StepUpProcess"/>
    <dgm:cxn modelId="{F8717136-9A91-4AA6-9176-C2586B885DDD}" type="presParOf" srcId="{596A233D-4300-43BE-AEE4-B2ABE1D0C135}" destId="{E08F7003-C08B-43B5-8584-7CC2322323C6}" srcOrd="0" destOrd="0" presId="urn:microsoft.com/office/officeart/2009/3/layout/StepUpProcess"/>
    <dgm:cxn modelId="{7236988C-E3A0-4739-B065-3B9E7E61C5EC}" type="presParOf" srcId="{596A233D-4300-43BE-AEE4-B2ABE1D0C135}" destId="{E2BF26C0-9E6C-4D29-B0A0-13BF5B6876B8}" srcOrd="1" destOrd="0" presId="urn:microsoft.com/office/officeart/2009/3/layout/StepUpProcess"/>
    <dgm:cxn modelId="{B053C5EE-3CA5-4878-B835-5BB7392C3928}" type="presParOf" srcId="{596A233D-4300-43BE-AEE4-B2ABE1D0C135}" destId="{C1D93278-D315-4A16-A1F9-8F8DEDE1F26B}" srcOrd="2" destOrd="0" presId="urn:microsoft.com/office/officeart/2009/3/layout/StepUpProcess"/>
    <dgm:cxn modelId="{F8ABDFE1-9E3F-4549-8C9B-831A25E50FDC}" type="presParOf" srcId="{0A76D540-D2A7-4D82-982A-0E0C3B29265E}" destId="{15DD3AE7-D12E-48E6-824A-8779C5338C42}" srcOrd="5" destOrd="0" presId="urn:microsoft.com/office/officeart/2009/3/layout/StepUpProcess"/>
    <dgm:cxn modelId="{F7E2E54C-85F2-4D2A-96C4-70EB95CD22B6}" type="presParOf" srcId="{15DD3AE7-D12E-48E6-824A-8779C5338C42}" destId="{A0237B4E-F380-4583-B8E3-48C9D1E0EF2F}" srcOrd="0" destOrd="0" presId="urn:microsoft.com/office/officeart/2009/3/layout/StepUpProcess"/>
    <dgm:cxn modelId="{D883488D-9270-440C-A91B-54C2E027D526}" type="presParOf" srcId="{0A76D540-D2A7-4D82-982A-0E0C3B29265E}" destId="{CE9DC375-25A3-4578-8C7B-B9E258F9589E}" srcOrd="6" destOrd="0" presId="urn:microsoft.com/office/officeart/2009/3/layout/StepUpProcess"/>
    <dgm:cxn modelId="{7C183310-C2F4-4795-B030-1775FE5C2E2D}" type="presParOf" srcId="{CE9DC375-25A3-4578-8C7B-B9E258F9589E}" destId="{FB3360BA-FA88-4EDD-978D-F9563A2D9C05}" srcOrd="0" destOrd="0" presId="urn:microsoft.com/office/officeart/2009/3/layout/StepUpProcess"/>
    <dgm:cxn modelId="{534B60A2-7C3B-4E0A-9310-73F08F25879E}" type="presParOf" srcId="{CE9DC375-25A3-4578-8C7B-B9E258F9589E}" destId="{1BCE2A83-339E-4EAE-9906-6AAD27CA2241}" srcOrd="1" destOrd="0" presId="urn:microsoft.com/office/officeart/2009/3/layout/StepUpProcess"/>
    <dgm:cxn modelId="{CB2F459E-0A50-4F68-AD91-F48823D003E6}" type="presParOf" srcId="{CE9DC375-25A3-4578-8C7B-B9E258F9589E}" destId="{94009E59-4FA5-44E7-9686-F4C4BEC26498}" srcOrd="2" destOrd="0" presId="urn:microsoft.com/office/officeart/2009/3/layout/StepUpProcess"/>
    <dgm:cxn modelId="{69B49BD3-B976-44D0-94F9-418597407477}" type="presParOf" srcId="{0A76D540-D2A7-4D82-982A-0E0C3B29265E}" destId="{1ED7AF45-A062-4583-B32C-6D3F306DF644}" srcOrd="7" destOrd="0" presId="urn:microsoft.com/office/officeart/2009/3/layout/StepUpProcess"/>
    <dgm:cxn modelId="{06B2C4E4-787E-445F-B9A1-421BC79F37AB}" type="presParOf" srcId="{1ED7AF45-A062-4583-B32C-6D3F306DF644}" destId="{52E099FD-2552-41FC-9D11-8AF45F421FE4}" srcOrd="0" destOrd="0" presId="urn:microsoft.com/office/officeart/2009/3/layout/StepUpProcess"/>
    <dgm:cxn modelId="{8D24301C-DBC8-400D-B23F-9E4577027F84}" type="presParOf" srcId="{0A76D540-D2A7-4D82-982A-0E0C3B29265E}" destId="{383DAFA1-CC4B-4E86-9508-C54C8E1929D4}" srcOrd="8" destOrd="0" presId="urn:microsoft.com/office/officeart/2009/3/layout/StepUpProcess"/>
    <dgm:cxn modelId="{422518D5-FD88-46AA-8070-FF51BC9D157A}" type="presParOf" srcId="{383DAFA1-CC4B-4E86-9508-C54C8E1929D4}" destId="{101FDB47-D761-4141-BEF9-9D8FF1B6300C}" srcOrd="0" destOrd="0" presId="urn:microsoft.com/office/officeart/2009/3/layout/StepUpProcess"/>
    <dgm:cxn modelId="{2E90F02A-2579-4198-AB13-34BF2BC47D33}" type="presParOf" srcId="{383DAFA1-CC4B-4E86-9508-C54C8E1929D4}" destId="{CE0DAAB0-9C03-42AB-A8B7-94E906BC8225}" srcOrd="1" destOrd="0" presId="urn:microsoft.com/office/officeart/2009/3/layout/StepUpProcess"/>
    <dgm:cxn modelId="{E5491944-FF6A-4F77-89C3-EDC5C671B737}" type="presParOf" srcId="{383DAFA1-CC4B-4E86-9508-C54C8E1929D4}" destId="{33C77B91-3CF5-467F-97F3-5C250ADEB030}" srcOrd="2" destOrd="0" presId="urn:microsoft.com/office/officeart/2009/3/layout/StepUpProcess"/>
    <dgm:cxn modelId="{04E296C2-4E70-4165-9FB0-18CEF58098A3}" type="presParOf" srcId="{0A76D540-D2A7-4D82-982A-0E0C3B29265E}" destId="{56B41B72-F1A8-425A-AE66-37F6FE54A0A4}" srcOrd="9" destOrd="0" presId="urn:microsoft.com/office/officeart/2009/3/layout/StepUpProcess"/>
    <dgm:cxn modelId="{599FCBF7-7E94-4C17-A66D-F72E77944070}" type="presParOf" srcId="{56B41B72-F1A8-425A-AE66-37F6FE54A0A4}" destId="{4C6B7947-09F2-4E08-A721-54CC9FA5BD86}" srcOrd="0" destOrd="0" presId="urn:microsoft.com/office/officeart/2009/3/layout/StepUpProcess"/>
    <dgm:cxn modelId="{22BEF86C-9370-4F2B-856F-BE4CF8CA90B8}" type="presParOf" srcId="{0A76D540-D2A7-4D82-982A-0E0C3B29265E}" destId="{4C021BAD-42DD-4948-A945-E6EDBD1CB176}" srcOrd="10" destOrd="0" presId="urn:microsoft.com/office/officeart/2009/3/layout/StepUpProcess"/>
    <dgm:cxn modelId="{BC39C547-25BE-478B-887C-B9E3D0B79922}" type="presParOf" srcId="{4C021BAD-42DD-4948-A945-E6EDBD1CB176}" destId="{45D35EF6-F87A-4B74-9A95-6576F3DCA32D}" srcOrd="0" destOrd="0" presId="urn:microsoft.com/office/officeart/2009/3/layout/StepUpProcess"/>
    <dgm:cxn modelId="{287416E3-585F-40A9-B900-5806E0657D10}" type="presParOf" srcId="{4C021BAD-42DD-4948-A945-E6EDBD1CB176}" destId="{C5D8A154-2967-405E-9C9E-2D40EAC2432A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C758810-41CC-4D6D-8C60-A85AF0FA0F48}" type="doc">
      <dgm:prSet loTypeId="urn:microsoft.com/office/officeart/2005/8/layout/venn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2B1DD12-B525-4CC6-BE6E-6A008BB4AA12}">
      <dgm:prSet phldrT="[Text]" custT="1"/>
      <dgm:spPr>
        <a:solidFill>
          <a:schemeClr val="accent1">
            <a:alpha val="50000"/>
          </a:schemeClr>
        </a:solidFill>
      </dgm:spPr>
      <dgm:t>
        <a:bodyPr/>
        <a:lstStyle/>
        <a:p>
          <a:r>
            <a:rPr lang="et-EE" sz="1400" dirty="0"/>
            <a:t>Riigikaitse</a:t>
          </a:r>
          <a:endParaRPr lang="en-US" sz="1400" dirty="0"/>
        </a:p>
      </dgm:t>
    </dgm:pt>
    <dgm:pt modelId="{B57D84A6-2631-402E-A336-C7562010FBA6}" type="parTrans" cxnId="{96F80287-372D-4923-B507-CB01B0FE1F73}">
      <dgm:prSet/>
      <dgm:spPr/>
      <dgm:t>
        <a:bodyPr/>
        <a:lstStyle/>
        <a:p>
          <a:endParaRPr lang="en-US"/>
        </a:p>
      </dgm:t>
    </dgm:pt>
    <dgm:pt modelId="{246EF14C-B496-4360-A097-2D815DC84582}" type="sibTrans" cxnId="{96F80287-372D-4923-B507-CB01B0FE1F73}">
      <dgm:prSet/>
      <dgm:spPr/>
      <dgm:t>
        <a:bodyPr/>
        <a:lstStyle/>
        <a:p>
          <a:endParaRPr lang="en-US"/>
        </a:p>
      </dgm:t>
    </dgm:pt>
    <dgm:pt modelId="{C5EFD0B4-C6AB-4289-BD98-53D06E293474}">
      <dgm:prSet phldrT="[Text]" custT="1"/>
      <dgm:spPr>
        <a:solidFill>
          <a:schemeClr val="accent1">
            <a:alpha val="50000"/>
          </a:schemeClr>
        </a:solidFill>
      </dgm:spPr>
      <dgm:t>
        <a:bodyPr/>
        <a:lstStyle/>
        <a:p>
          <a:r>
            <a:rPr lang="et-EE" sz="1400" dirty="0"/>
            <a:t>Eesti ajalugu</a:t>
          </a:r>
          <a:endParaRPr lang="en-US" sz="1400" dirty="0"/>
        </a:p>
      </dgm:t>
    </dgm:pt>
    <dgm:pt modelId="{5F5669D1-4709-4831-ADCB-F6E583E102B9}" type="parTrans" cxnId="{5BD4AEF3-FDB9-4500-A888-B64BAF86175A}">
      <dgm:prSet/>
      <dgm:spPr/>
      <dgm:t>
        <a:bodyPr/>
        <a:lstStyle/>
        <a:p>
          <a:endParaRPr lang="en-US"/>
        </a:p>
      </dgm:t>
    </dgm:pt>
    <dgm:pt modelId="{5AA4FBC2-E071-4799-812E-D9D0D202CD64}" type="sibTrans" cxnId="{5BD4AEF3-FDB9-4500-A888-B64BAF86175A}">
      <dgm:prSet/>
      <dgm:spPr/>
      <dgm:t>
        <a:bodyPr/>
        <a:lstStyle/>
        <a:p>
          <a:endParaRPr lang="en-US"/>
        </a:p>
      </dgm:t>
    </dgm:pt>
    <dgm:pt modelId="{BC358DD3-531E-4FF4-8915-9ED9844B0A0E}">
      <dgm:prSet phldrT="[Text]" custT="1"/>
      <dgm:spPr>
        <a:solidFill>
          <a:schemeClr val="accent1">
            <a:alpha val="50000"/>
          </a:schemeClr>
        </a:solidFill>
      </dgm:spPr>
      <dgm:t>
        <a:bodyPr/>
        <a:lstStyle/>
        <a:p>
          <a:r>
            <a:rPr lang="et-EE" sz="1400" dirty="0"/>
            <a:t>Turvalisus </a:t>
          </a:r>
          <a:endParaRPr lang="en-US" sz="1400" dirty="0"/>
        </a:p>
      </dgm:t>
    </dgm:pt>
    <dgm:pt modelId="{94AF0F93-514F-4376-93A3-52211998DF9D}" type="parTrans" cxnId="{8FCA814F-A9A8-4CA6-A8C2-46706B713D10}">
      <dgm:prSet/>
      <dgm:spPr/>
      <dgm:t>
        <a:bodyPr/>
        <a:lstStyle/>
        <a:p>
          <a:endParaRPr lang="en-US"/>
        </a:p>
      </dgm:t>
    </dgm:pt>
    <dgm:pt modelId="{07B4E608-0945-48FC-9799-5058E6173861}" type="sibTrans" cxnId="{8FCA814F-A9A8-4CA6-A8C2-46706B713D10}">
      <dgm:prSet/>
      <dgm:spPr/>
      <dgm:t>
        <a:bodyPr/>
        <a:lstStyle/>
        <a:p>
          <a:endParaRPr lang="en-US"/>
        </a:p>
      </dgm:t>
    </dgm:pt>
    <dgm:pt modelId="{21B7DBFB-FC71-49D4-A17F-B42DB6996B16}">
      <dgm:prSet phldrT="[Text]" custT="1"/>
      <dgm:spPr>
        <a:solidFill>
          <a:schemeClr val="accent1">
            <a:alpha val="50000"/>
          </a:schemeClr>
        </a:solidFill>
      </dgm:spPr>
      <dgm:t>
        <a:bodyPr/>
        <a:lstStyle/>
        <a:p>
          <a:r>
            <a:rPr lang="et-EE" sz="1400" dirty="0"/>
            <a:t>Matka-tarkused  </a:t>
          </a:r>
          <a:endParaRPr lang="en-US" sz="1400" dirty="0"/>
        </a:p>
      </dgm:t>
    </dgm:pt>
    <dgm:pt modelId="{3D33836E-580F-4F17-A6CF-3115C9616BFC}" type="parTrans" cxnId="{AD9678D2-7D08-4EE1-BDC6-5AB693652F1A}">
      <dgm:prSet/>
      <dgm:spPr/>
      <dgm:t>
        <a:bodyPr/>
        <a:lstStyle/>
        <a:p>
          <a:endParaRPr lang="en-US"/>
        </a:p>
      </dgm:t>
    </dgm:pt>
    <dgm:pt modelId="{25455C06-41AC-407B-9E5B-344E476EA949}" type="sibTrans" cxnId="{AD9678D2-7D08-4EE1-BDC6-5AB693652F1A}">
      <dgm:prSet/>
      <dgm:spPr/>
      <dgm:t>
        <a:bodyPr/>
        <a:lstStyle/>
        <a:p>
          <a:endParaRPr lang="en-US"/>
        </a:p>
      </dgm:t>
    </dgm:pt>
    <dgm:pt modelId="{3235D297-12D0-41F8-8A25-DB392F2130B4}">
      <dgm:prSet custT="1"/>
      <dgm:spPr>
        <a:solidFill>
          <a:schemeClr val="accent1">
            <a:alpha val="50000"/>
          </a:schemeClr>
        </a:solidFill>
      </dgm:spPr>
      <dgm:t>
        <a:bodyPr/>
        <a:lstStyle/>
        <a:p>
          <a:r>
            <a:rPr lang="et-EE" sz="1400" dirty="0"/>
            <a:t>Kodaniku-õpetus, käitumine, loovus ja</a:t>
          </a:r>
          <a:endParaRPr lang="en-US" sz="1400" dirty="0"/>
        </a:p>
      </dgm:t>
    </dgm:pt>
    <dgm:pt modelId="{FC0017A1-46FD-499B-A6C2-816BD3A513E6}" type="parTrans" cxnId="{4854703D-50C8-4B6F-BA3C-1D07D75D3BD6}">
      <dgm:prSet/>
      <dgm:spPr/>
      <dgm:t>
        <a:bodyPr/>
        <a:lstStyle/>
        <a:p>
          <a:endParaRPr lang="en-US"/>
        </a:p>
      </dgm:t>
    </dgm:pt>
    <dgm:pt modelId="{5FC82124-62D0-49D5-9D25-A89B880AE79C}" type="sibTrans" cxnId="{4854703D-50C8-4B6F-BA3C-1D07D75D3BD6}">
      <dgm:prSet/>
      <dgm:spPr/>
      <dgm:t>
        <a:bodyPr/>
        <a:lstStyle/>
        <a:p>
          <a:endParaRPr lang="en-US"/>
        </a:p>
      </dgm:t>
    </dgm:pt>
    <dgm:pt modelId="{1853EBBD-6A53-4748-9D94-5FBC00187A8D}">
      <dgm:prSet custT="1"/>
      <dgm:spPr>
        <a:solidFill>
          <a:schemeClr val="accent1">
            <a:alpha val="50000"/>
          </a:schemeClr>
        </a:solidFill>
      </dgm:spPr>
      <dgm:t>
        <a:bodyPr/>
        <a:lstStyle/>
        <a:p>
          <a:r>
            <a:rPr lang="et-EE" sz="1400" dirty="0"/>
            <a:t>Kehakultuur</a:t>
          </a:r>
          <a:endParaRPr lang="en-US" sz="1400" b="0" dirty="0"/>
        </a:p>
      </dgm:t>
    </dgm:pt>
    <dgm:pt modelId="{69D85706-F62A-4695-9A02-9D94C1D09FC2}" type="parTrans" cxnId="{C73F8C82-FDAA-41DC-A8EC-B4EB8F9B9EF6}">
      <dgm:prSet/>
      <dgm:spPr/>
      <dgm:t>
        <a:bodyPr/>
        <a:lstStyle/>
        <a:p>
          <a:endParaRPr lang="en-US"/>
        </a:p>
      </dgm:t>
    </dgm:pt>
    <dgm:pt modelId="{B37051CA-F450-4B08-A92E-3D222E0C5FA8}" type="sibTrans" cxnId="{C73F8C82-FDAA-41DC-A8EC-B4EB8F9B9EF6}">
      <dgm:prSet/>
      <dgm:spPr/>
      <dgm:t>
        <a:bodyPr/>
        <a:lstStyle/>
        <a:p>
          <a:endParaRPr lang="en-US"/>
        </a:p>
      </dgm:t>
    </dgm:pt>
    <dgm:pt modelId="{F9BA036F-E6F1-45A9-9E0A-E3DF53F9D535}" type="pres">
      <dgm:prSet presAssocID="{BC758810-41CC-4D6D-8C60-A85AF0FA0F48}" presName="Name0" presStyleCnt="0">
        <dgm:presLayoutVars>
          <dgm:dir/>
          <dgm:resizeHandles val="exact"/>
        </dgm:presLayoutVars>
      </dgm:prSet>
      <dgm:spPr/>
    </dgm:pt>
    <dgm:pt modelId="{8CA2A315-7545-41CD-BF98-3BDD673B8C43}" type="pres">
      <dgm:prSet presAssocID="{42B1DD12-B525-4CC6-BE6E-6A008BB4AA12}" presName="Name5" presStyleLbl="vennNode1" presStyleIdx="0" presStyleCnt="6">
        <dgm:presLayoutVars>
          <dgm:bulletEnabled val="1"/>
        </dgm:presLayoutVars>
      </dgm:prSet>
      <dgm:spPr/>
    </dgm:pt>
    <dgm:pt modelId="{9A7C00C0-69FF-46E7-8C3C-01D773371074}" type="pres">
      <dgm:prSet presAssocID="{246EF14C-B496-4360-A097-2D815DC84582}" presName="space" presStyleCnt="0"/>
      <dgm:spPr/>
    </dgm:pt>
    <dgm:pt modelId="{1F13F814-A0BB-48FD-84AF-B1EB3EB4F23B}" type="pres">
      <dgm:prSet presAssocID="{C5EFD0B4-C6AB-4289-BD98-53D06E293474}" presName="Name5" presStyleLbl="vennNode1" presStyleIdx="1" presStyleCnt="6">
        <dgm:presLayoutVars>
          <dgm:bulletEnabled val="1"/>
        </dgm:presLayoutVars>
      </dgm:prSet>
      <dgm:spPr/>
    </dgm:pt>
    <dgm:pt modelId="{74A24110-FCCC-48CA-84BA-7A63E93E3FEE}" type="pres">
      <dgm:prSet presAssocID="{5AA4FBC2-E071-4799-812E-D9D0D202CD64}" presName="space" presStyleCnt="0"/>
      <dgm:spPr/>
    </dgm:pt>
    <dgm:pt modelId="{CBCD3854-CFF6-42C8-BAA7-C433609EE84D}" type="pres">
      <dgm:prSet presAssocID="{BC358DD3-531E-4FF4-8915-9ED9844B0A0E}" presName="Name5" presStyleLbl="vennNode1" presStyleIdx="2" presStyleCnt="6">
        <dgm:presLayoutVars>
          <dgm:bulletEnabled val="1"/>
        </dgm:presLayoutVars>
      </dgm:prSet>
      <dgm:spPr/>
    </dgm:pt>
    <dgm:pt modelId="{18E48474-A863-475E-893E-20AED3EBE902}" type="pres">
      <dgm:prSet presAssocID="{07B4E608-0945-48FC-9799-5058E6173861}" presName="space" presStyleCnt="0"/>
      <dgm:spPr/>
    </dgm:pt>
    <dgm:pt modelId="{DCFB15FD-8F05-426C-9F7A-DDCA508D5391}" type="pres">
      <dgm:prSet presAssocID="{21B7DBFB-FC71-49D4-A17F-B42DB6996B16}" presName="Name5" presStyleLbl="vennNode1" presStyleIdx="3" presStyleCnt="6">
        <dgm:presLayoutVars>
          <dgm:bulletEnabled val="1"/>
        </dgm:presLayoutVars>
      </dgm:prSet>
      <dgm:spPr/>
    </dgm:pt>
    <dgm:pt modelId="{2C200E8F-5631-49C3-93E3-E3A8F81CB9AE}" type="pres">
      <dgm:prSet presAssocID="{25455C06-41AC-407B-9E5B-344E476EA949}" presName="space" presStyleCnt="0"/>
      <dgm:spPr/>
    </dgm:pt>
    <dgm:pt modelId="{CF371BFA-66A6-447C-BCD9-FD0C76B250DE}" type="pres">
      <dgm:prSet presAssocID="{3235D297-12D0-41F8-8A25-DB392F2130B4}" presName="Name5" presStyleLbl="vennNode1" presStyleIdx="4" presStyleCnt="6">
        <dgm:presLayoutVars>
          <dgm:bulletEnabled val="1"/>
        </dgm:presLayoutVars>
      </dgm:prSet>
      <dgm:spPr/>
    </dgm:pt>
    <dgm:pt modelId="{04D426BD-9604-4B24-A0E5-BEF35D575A48}" type="pres">
      <dgm:prSet presAssocID="{5FC82124-62D0-49D5-9D25-A89B880AE79C}" presName="space" presStyleCnt="0"/>
      <dgm:spPr/>
    </dgm:pt>
    <dgm:pt modelId="{51AF7F66-C03C-4CF3-B676-01424CEEF99F}" type="pres">
      <dgm:prSet presAssocID="{1853EBBD-6A53-4748-9D94-5FBC00187A8D}" presName="Name5" presStyleLbl="vennNode1" presStyleIdx="5" presStyleCnt="6">
        <dgm:presLayoutVars>
          <dgm:bulletEnabled val="1"/>
        </dgm:presLayoutVars>
      </dgm:prSet>
      <dgm:spPr/>
    </dgm:pt>
  </dgm:ptLst>
  <dgm:cxnLst>
    <dgm:cxn modelId="{4854703D-50C8-4B6F-BA3C-1D07D75D3BD6}" srcId="{BC758810-41CC-4D6D-8C60-A85AF0FA0F48}" destId="{3235D297-12D0-41F8-8A25-DB392F2130B4}" srcOrd="4" destOrd="0" parTransId="{FC0017A1-46FD-499B-A6C2-816BD3A513E6}" sibTransId="{5FC82124-62D0-49D5-9D25-A89B880AE79C}"/>
    <dgm:cxn modelId="{8FCA814F-A9A8-4CA6-A8C2-46706B713D10}" srcId="{BC758810-41CC-4D6D-8C60-A85AF0FA0F48}" destId="{BC358DD3-531E-4FF4-8915-9ED9844B0A0E}" srcOrd="2" destOrd="0" parTransId="{94AF0F93-514F-4376-93A3-52211998DF9D}" sibTransId="{07B4E608-0945-48FC-9799-5058E6173861}"/>
    <dgm:cxn modelId="{873A6080-7127-4120-91D6-C1A62673072F}" type="presOf" srcId="{21B7DBFB-FC71-49D4-A17F-B42DB6996B16}" destId="{DCFB15FD-8F05-426C-9F7A-DDCA508D5391}" srcOrd="0" destOrd="0" presId="urn:microsoft.com/office/officeart/2005/8/layout/venn3"/>
    <dgm:cxn modelId="{C73F8C82-FDAA-41DC-A8EC-B4EB8F9B9EF6}" srcId="{BC758810-41CC-4D6D-8C60-A85AF0FA0F48}" destId="{1853EBBD-6A53-4748-9D94-5FBC00187A8D}" srcOrd="5" destOrd="0" parTransId="{69D85706-F62A-4695-9A02-9D94C1D09FC2}" sibTransId="{B37051CA-F450-4B08-A92E-3D222E0C5FA8}"/>
    <dgm:cxn modelId="{96F80287-372D-4923-B507-CB01B0FE1F73}" srcId="{BC758810-41CC-4D6D-8C60-A85AF0FA0F48}" destId="{42B1DD12-B525-4CC6-BE6E-6A008BB4AA12}" srcOrd="0" destOrd="0" parTransId="{B57D84A6-2631-402E-A336-C7562010FBA6}" sibTransId="{246EF14C-B496-4360-A097-2D815DC84582}"/>
    <dgm:cxn modelId="{77A2D58C-1D17-4A6A-A4AE-7829F7B7969F}" type="presOf" srcId="{BC358DD3-531E-4FF4-8915-9ED9844B0A0E}" destId="{CBCD3854-CFF6-42C8-BAA7-C433609EE84D}" srcOrd="0" destOrd="0" presId="urn:microsoft.com/office/officeart/2005/8/layout/venn3"/>
    <dgm:cxn modelId="{1CCFE0BA-758F-46F4-AD49-4ACCB2BBD1AF}" type="presOf" srcId="{1853EBBD-6A53-4748-9D94-5FBC00187A8D}" destId="{51AF7F66-C03C-4CF3-B676-01424CEEF99F}" srcOrd="0" destOrd="0" presId="urn:microsoft.com/office/officeart/2005/8/layout/venn3"/>
    <dgm:cxn modelId="{8183C8CC-1773-489B-98B4-B8EC0D9426A7}" type="presOf" srcId="{42B1DD12-B525-4CC6-BE6E-6A008BB4AA12}" destId="{8CA2A315-7545-41CD-BF98-3BDD673B8C43}" srcOrd="0" destOrd="0" presId="urn:microsoft.com/office/officeart/2005/8/layout/venn3"/>
    <dgm:cxn modelId="{AD9678D2-7D08-4EE1-BDC6-5AB693652F1A}" srcId="{BC758810-41CC-4D6D-8C60-A85AF0FA0F48}" destId="{21B7DBFB-FC71-49D4-A17F-B42DB6996B16}" srcOrd="3" destOrd="0" parTransId="{3D33836E-580F-4F17-A6CF-3115C9616BFC}" sibTransId="{25455C06-41AC-407B-9E5B-344E476EA949}"/>
    <dgm:cxn modelId="{EE279FDF-869E-4372-AF77-7D7B3DEAF46F}" type="presOf" srcId="{C5EFD0B4-C6AB-4289-BD98-53D06E293474}" destId="{1F13F814-A0BB-48FD-84AF-B1EB3EB4F23B}" srcOrd="0" destOrd="0" presId="urn:microsoft.com/office/officeart/2005/8/layout/venn3"/>
    <dgm:cxn modelId="{A24430E0-7421-4E97-8644-A8884B2D5205}" type="presOf" srcId="{3235D297-12D0-41F8-8A25-DB392F2130B4}" destId="{CF371BFA-66A6-447C-BCD9-FD0C76B250DE}" srcOrd="0" destOrd="0" presId="urn:microsoft.com/office/officeart/2005/8/layout/venn3"/>
    <dgm:cxn modelId="{0601F8E8-2A9C-47CD-AB58-C258758938B5}" type="presOf" srcId="{BC758810-41CC-4D6D-8C60-A85AF0FA0F48}" destId="{F9BA036F-E6F1-45A9-9E0A-E3DF53F9D535}" srcOrd="0" destOrd="0" presId="urn:microsoft.com/office/officeart/2005/8/layout/venn3"/>
    <dgm:cxn modelId="{5BD4AEF3-FDB9-4500-A888-B64BAF86175A}" srcId="{BC758810-41CC-4D6D-8C60-A85AF0FA0F48}" destId="{C5EFD0B4-C6AB-4289-BD98-53D06E293474}" srcOrd="1" destOrd="0" parTransId="{5F5669D1-4709-4831-ADCB-F6E583E102B9}" sibTransId="{5AA4FBC2-E071-4799-812E-D9D0D202CD64}"/>
    <dgm:cxn modelId="{629CA89F-A2B1-4B92-B176-C9F843659E8F}" type="presParOf" srcId="{F9BA036F-E6F1-45A9-9E0A-E3DF53F9D535}" destId="{8CA2A315-7545-41CD-BF98-3BDD673B8C43}" srcOrd="0" destOrd="0" presId="urn:microsoft.com/office/officeart/2005/8/layout/venn3"/>
    <dgm:cxn modelId="{9617F6F3-D516-467F-B631-997F553B30EA}" type="presParOf" srcId="{F9BA036F-E6F1-45A9-9E0A-E3DF53F9D535}" destId="{9A7C00C0-69FF-46E7-8C3C-01D773371074}" srcOrd="1" destOrd="0" presId="urn:microsoft.com/office/officeart/2005/8/layout/venn3"/>
    <dgm:cxn modelId="{B54DC16C-4BF7-47E9-AA01-DF5B017320B7}" type="presParOf" srcId="{F9BA036F-E6F1-45A9-9E0A-E3DF53F9D535}" destId="{1F13F814-A0BB-48FD-84AF-B1EB3EB4F23B}" srcOrd="2" destOrd="0" presId="urn:microsoft.com/office/officeart/2005/8/layout/venn3"/>
    <dgm:cxn modelId="{390B8F7B-8EF9-48D1-A106-AE7BAD0A423F}" type="presParOf" srcId="{F9BA036F-E6F1-45A9-9E0A-E3DF53F9D535}" destId="{74A24110-FCCC-48CA-84BA-7A63E93E3FEE}" srcOrd="3" destOrd="0" presId="urn:microsoft.com/office/officeart/2005/8/layout/venn3"/>
    <dgm:cxn modelId="{F17C4111-C3AB-4DD7-B16A-C9FE94366359}" type="presParOf" srcId="{F9BA036F-E6F1-45A9-9E0A-E3DF53F9D535}" destId="{CBCD3854-CFF6-42C8-BAA7-C433609EE84D}" srcOrd="4" destOrd="0" presId="urn:microsoft.com/office/officeart/2005/8/layout/venn3"/>
    <dgm:cxn modelId="{95A03CAD-18FD-4D00-870E-8825C2673BA1}" type="presParOf" srcId="{F9BA036F-E6F1-45A9-9E0A-E3DF53F9D535}" destId="{18E48474-A863-475E-893E-20AED3EBE902}" srcOrd="5" destOrd="0" presId="urn:microsoft.com/office/officeart/2005/8/layout/venn3"/>
    <dgm:cxn modelId="{1BE57B99-92BD-45F7-BF5D-BE1375857F45}" type="presParOf" srcId="{F9BA036F-E6F1-45A9-9E0A-E3DF53F9D535}" destId="{DCFB15FD-8F05-426C-9F7A-DDCA508D5391}" srcOrd="6" destOrd="0" presId="urn:microsoft.com/office/officeart/2005/8/layout/venn3"/>
    <dgm:cxn modelId="{59D08666-1CBC-45DC-A522-1E2ADA8970B6}" type="presParOf" srcId="{F9BA036F-E6F1-45A9-9E0A-E3DF53F9D535}" destId="{2C200E8F-5631-49C3-93E3-E3A8F81CB9AE}" srcOrd="7" destOrd="0" presId="urn:microsoft.com/office/officeart/2005/8/layout/venn3"/>
    <dgm:cxn modelId="{9179A082-BE45-4DE1-A31D-37D01E5796C0}" type="presParOf" srcId="{F9BA036F-E6F1-45A9-9E0A-E3DF53F9D535}" destId="{CF371BFA-66A6-447C-BCD9-FD0C76B250DE}" srcOrd="8" destOrd="0" presId="urn:microsoft.com/office/officeart/2005/8/layout/venn3"/>
    <dgm:cxn modelId="{366EA2F1-C7A8-4B88-9C02-29003F6D9756}" type="presParOf" srcId="{F9BA036F-E6F1-45A9-9E0A-E3DF53F9D535}" destId="{04D426BD-9604-4B24-A0E5-BEF35D575A48}" srcOrd="9" destOrd="0" presId="urn:microsoft.com/office/officeart/2005/8/layout/venn3"/>
    <dgm:cxn modelId="{4FC7C66F-3AC5-4C7E-B39E-E05D1550BA64}" type="presParOf" srcId="{F9BA036F-E6F1-45A9-9E0A-E3DF53F9D535}" destId="{51AF7F66-C03C-4CF3-B676-01424CEEF99F}" srcOrd="10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0CB27C-09BF-4EE7-AA38-BA97C22237FF}">
      <dsp:nvSpPr>
        <dsp:cNvPr id="0" name=""/>
        <dsp:cNvSpPr/>
      </dsp:nvSpPr>
      <dsp:spPr>
        <a:xfrm rot="5400000">
          <a:off x="279348" y="1373827"/>
          <a:ext cx="705951" cy="1174687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77385B-03BB-446C-85F7-6FCCCE362DA7}">
      <dsp:nvSpPr>
        <dsp:cNvPr id="0" name=""/>
        <dsp:cNvSpPr/>
      </dsp:nvSpPr>
      <dsp:spPr>
        <a:xfrm>
          <a:off x="106207" y="1724805"/>
          <a:ext cx="1248999" cy="9296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t-EE" sz="2700" kern="1200" dirty="0"/>
            <a:t>VI järk</a:t>
          </a:r>
          <a:endParaRPr lang="en-US" sz="2700" kern="1200" dirty="0"/>
        </a:p>
      </dsp:txBody>
      <dsp:txXfrm>
        <a:off x="106207" y="1724805"/>
        <a:ext cx="1248999" cy="929602"/>
      </dsp:txXfrm>
    </dsp:sp>
    <dsp:sp modelId="{691096CE-72E0-4C24-AC04-17C6EA5BCA96}">
      <dsp:nvSpPr>
        <dsp:cNvPr id="0" name=""/>
        <dsp:cNvSpPr/>
      </dsp:nvSpPr>
      <dsp:spPr>
        <a:xfrm>
          <a:off x="1021925" y="1287345"/>
          <a:ext cx="200097" cy="200097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2A699D-96AE-4C9C-BD75-36A8105CA0E8}">
      <dsp:nvSpPr>
        <dsp:cNvPr id="0" name=""/>
        <dsp:cNvSpPr/>
      </dsp:nvSpPr>
      <dsp:spPr>
        <a:xfrm rot="5400000">
          <a:off x="1671868" y="1052567"/>
          <a:ext cx="705951" cy="1174687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320E20-0392-454B-80D2-0BDCDF45D5BE}">
      <dsp:nvSpPr>
        <dsp:cNvPr id="0" name=""/>
        <dsp:cNvSpPr/>
      </dsp:nvSpPr>
      <dsp:spPr>
        <a:xfrm>
          <a:off x="1489654" y="1403546"/>
          <a:ext cx="1189260" cy="9296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t-EE" sz="2700" kern="1200" dirty="0"/>
            <a:t>V järk</a:t>
          </a:r>
          <a:endParaRPr lang="en-US" sz="2700" kern="1200" dirty="0"/>
        </a:p>
      </dsp:txBody>
      <dsp:txXfrm>
        <a:off x="1489654" y="1403546"/>
        <a:ext cx="1189260" cy="929602"/>
      </dsp:txXfrm>
    </dsp:sp>
    <dsp:sp modelId="{0495FA83-1647-4D4E-AC9E-229C8BB8344C}">
      <dsp:nvSpPr>
        <dsp:cNvPr id="0" name=""/>
        <dsp:cNvSpPr/>
      </dsp:nvSpPr>
      <dsp:spPr>
        <a:xfrm>
          <a:off x="2414444" y="966085"/>
          <a:ext cx="200097" cy="200097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8F7003-C08B-43B5-8584-7CC2322323C6}">
      <dsp:nvSpPr>
        <dsp:cNvPr id="0" name=""/>
        <dsp:cNvSpPr/>
      </dsp:nvSpPr>
      <dsp:spPr>
        <a:xfrm rot="5400000">
          <a:off x="3064387" y="731307"/>
          <a:ext cx="705951" cy="1174687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BF26C0-9E6C-4D29-B0A0-13BF5B6876B8}">
      <dsp:nvSpPr>
        <dsp:cNvPr id="0" name=""/>
        <dsp:cNvSpPr/>
      </dsp:nvSpPr>
      <dsp:spPr>
        <a:xfrm>
          <a:off x="2878498" y="1082286"/>
          <a:ext cx="1255023" cy="9296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t-EE" sz="2700" kern="1200" dirty="0"/>
            <a:t>IV järk</a:t>
          </a:r>
          <a:endParaRPr lang="en-US" sz="2700" kern="1200" dirty="0"/>
        </a:p>
      </dsp:txBody>
      <dsp:txXfrm>
        <a:off x="2878498" y="1082286"/>
        <a:ext cx="1255023" cy="929602"/>
      </dsp:txXfrm>
    </dsp:sp>
    <dsp:sp modelId="{C1D93278-D315-4A16-A1F9-8F8DEDE1F26B}">
      <dsp:nvSpPr>
        <dsp:cNvPr id="0" name=""/>
        <dsp:cNvSpPr/>
      </dsp:nvSpPr>
      <dsp:spPr>
        <a:xfrm>
          <a:off x="3806964" y="644825"/>
          <a:ext cx="200097" cy="200097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3360BA-FA88-4EDD-978D-F9563A2D9C05}">
      <dsp:nvSpPr>
        <dsp:cNvPr id="0" name=""/>
        <dsp:cNvSpPr/>
      </dsp:nvSpPr>
      <dsp:spPr>
        <a:xfrm rot="5400000">
          <a:off x="4456906" y="410047"/>
          <a:ext cx="705951" cy="1174687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CE2A83-339E-4EAE-9906-6AAD27CA2241}">
      <dsp:nvSpPr>
        <dsp:cNvPr id="0" name=""/>
        <dsp:cNvSpPr/>
      </dsp:nvSpPr>
      <dsp:spPr>
        <a:xfrm>
          <a:off x="4280196" y="761026"/>
          <a:ext cx="1178252" cy="9296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t-EE" sz="2700" kern="1200" dirty="0"/>
            <a:t>III järk</a:t>
          </a:r>
          <a:endParaRPr lang="en-US" sz="2700" kern="1200" dirty="0"/>
        </a:p>
      </dsp:txBody>
      <dsp:txXfrm>
        <a:off x="4280196" y="761026"/>
        <a:ext cx="1178252" cy="929602"/>
      </dsp:txXfrm>
    </dsp:sp>
    <dsp:sp modelId="{94009E59-4FA5-44E7-9686-F4C4BEC26498}">
      <dsp:nvSpPr>
        <dsp:cNvPr id="0" name=""/>
        <dsp:cNvSpPr/>
      </dsp:nvSpPr>
      <dsp:spPr>
        <a:xfrm>
          <a:off x="5199483" y="323566"/>
          <a:ext cx="200097" cy="200097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1FDB47-D761-4141-BEF9-9D8FF1B6300C}">
      <dsp:nvSpPr>
        <dsp:cNvPr id="0" name=""/>
        <dsp:cNvSpPr/>
      </dsp:nvSpPr>
      <dsp:spPr>
        <a:xfrm rot="5400000">
          <a:off x="5849426" y="88788"/>
          <a:ext cx="705951" cy="1174687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0DAAB0-9C03-42AB-A8B7-94E906BC8225}">
      <dsp:nvSpPr>
        <dsp:cNvPr id="0" name=""/>
        <dsp:cNvSpPr/>
      </dsp:nvSpPr>
      <dsp:spPr>
        <a:xfrm>
          <a:off x="5731585" y="439766"/>
          <a:ext cx="1060514" cy="9296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t-EE" sz="2700" kern="1200" dirty="0"/>
            <a:t>II järk</a:t>
          </a:r>
          <a:endParaRPr lang="en-US" sz="2700" kern="1200" dirty="0"/>
        </a:p>
      </dsp:txBody>
      <dsp:txXfrm>
        <a:off x="5731585" y="439766"/>
        <a:ext cx="1060514" cy="929602"/>
      </dsp:txXfrm>
    </dsp:sp>
    <dsp:sp modelId="{33C77B91-3CF5-467F-97F3-5C250ADEB030}">
      <dsp:nvSpPr>
        <dsp:cNvPr id="0" name=""/>
        <dsp:cNvSpPr/>
      </dsp:nvSpPr>
      <dsp:spPr>
        <a:xfrm>
          <a:off x="6592002" y="2306"/>
          <a:ext cx="200097" cy="200097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D35EF6-F87A-4B74-9A95-6576F3DCA32D}">
      <dsp:nvSpPr>
        <dsp:cNvPr id="0" name=""/>
        <dsp:cNvSpPr/>
      </dsp:nvSpPr>
      <dsp:spPr>
        <a:xfrm rot="5400000">
          <a:off x="7241945" y="-232471"/>
          <a:ext cx="705951" cy="1174687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D8A154-2967-405E-9C9E-2D40EAC2432A}">
      <dsp:nvSpPr>
        <dsp:cNvPr id="0" name=""/>
        <dsp:cNvSpPr/>
      </dsp:nvSpPr>
      <dsp:spPr>
        <a:xfrm>
          <a:off x="7124104" y="118506"/>
          <a:ext cx="1060514" cy="9296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t-EE" sz="2700" kern="1200" dirty="0"/>
            <a:t>I järk</a:t>
          </a:r>
          <a:endParaRPr lang="en-US" sz="2700" kern="1200" dirty="0"/>
        </a:p>
      </dsp:txBody>
      <dsp:txXfrm>
        <a:off x="7124104" y="118506"/>
        <a:ext cx="1060514" cy="92960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A2A315-7545-41CD-BF98-3BDD673B8C43}">
      <dsp:nvSpPr>
        <dsp:cNvPr id="0" name=""/>
        <dsp:cNvSpPr/>
      </dsp:nvSpPr>
      <dsp:spPr>
        <a:xfrm>
          <a:off x="1004" y="157236"/>
          <a:ext cx="1645518" cy="1645518"/>
        </a:xfrm>
        <a:prstGeom prst="ellipse">
          <a:avLst/>
        </a:prstGeom>
        <a:solidFill>
          <a:schemeClr val="accent1">
            <a:alpha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90558" tIns="17780" rIns="90558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t-EE" sz="1400" kern="1200" dirty="0"/>
            <a:t>Riigikaitse</a:t>
          </a:r>
          <a:endParaRPr lang="en-US" sz="1400" kern="1200" dirty="0"/>
        </a:p>
      </dsp:txBody>
      <dsp:txXfrm>
        <a:off x="241985" y="398217"/>
        <a:ext cx="1163556" cy="1163556"/>
      </dsp:txXfrm>
    </dsp:sp>
    <dsp:sp modelId="{1F13F814-A0BB-48FD-84AF-B1EB3EB4F23B}">
      <dsp:nvSpPr>
        <dsp:cNvPr id="0" name=""/>
        <dsp:cNvSpPr/>
      </dsp:nvSpPr>
      <dsp:spPr>
        <a:xfrm>
          <a:off x="1317419" y="157236"/>
          <a:ext cx="1645518" cy="1645518"/>
        </a:xfrm>
        <a:prstGeom prst="ellipse">
          <a:avLst/>
        </a:prstGeom>
        <a:solidFill>
          <a:schemeClr val="accent1">
            <a:alpha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90558" tIns="17780" rIns="90558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t-EE" sz="1400" kern="1200" dirty="0"/>
            <a:t>Eesti ajalugu</a:t>
          </a:r>
          <a:endParaRPr lang="en-US" sz="1400" kern="1200" dirty="0"/>
        </a:p>
      </dsp:txBody>
      <dsp:txXfrm>
        <a:off x="1558400" y="398217"/>
        <a:ext cx="1163556" cy="1163556"/>
      </dsp:txXfrm>
    </dsp:sp>
    <dsp:sp modelId="{CBCD3854-CFF6-42C8-BAA7-C433609EE84D}">
      <dsp:nvSpPr>
        <dsp:cNvPr id="0" name=""/>
        <dsp:cNvSpPr/>
      </dsp:nvSpPr>
      <dsp:spPr>
        <a:xfrm>
          <a:off x="2633833" y="157236"/>
          <a:ext cx="1645518" cy="1645518"/>
        </a:xfrm>
        <a:prstGeom prst="ellipse">
          <a:avLst/>
        </a:prstGeom>
        <a:solidFill>
          <a:schemeClr val="accent1">
            <a:alpha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90558" tIns="17780" rIns="90558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t-EE" sz="1400" kern="1200" dirty="0"/>
            <a:t>Turvalisus </a:t>
          </a:r>
          <a:endParaRPr lang="en-US" sz="1400" kern="1200" dirty="0"/>
        </a:p>
      </dsp:txBody>
      <dsp:txXfrm>
        <a:off x="2874814" y="398217"/>
        <a:ext cx="1163556" cy="1163556"/>
      </dsp:txXfrm>
    </dsp:sp>
    <dsp:sp modelId="{DCFB15FD-8F05-426C-9F7A-DDCA508D5391}">
      <dsp:nvSpPr>
        <dsp:cNvPr id="0" name=""/>
        <dsp:cNvSpPr/>
      </dsp:nvSpPr>
      <dsp:spPr>
        <a:xfrm>
          <a:off x="3950248" y="157236"/>
          <a:ext cx="1645518" cy="1645518"/>
        </a:xfrm>
        <a:prstGeom prst="ellipse">
          <a:avLst/>
        </a:prstGeom>
        <a:solidFill>
          <a:schemeClr val="accent1">
            <a:alpha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90558" tIns="17780" rIns="90558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t-EE" sz="1400" kern="1200" dirty="0"/>
            <a:t>Matka-tarkused  </a:t>
          </a:r>
          <a:endParaRPr lang="en-US" sz="1400" kern="1200" dirty="0"/>
        </a:p>
      </dsp:txBody>
      <dsp:txXfrm>
        <a:off x="4191229" y="398217"/>
        <a:ext cx="1163556" cy="1163556"/>
      </dsp:txXfrm>
    </dsp:sp>
    <dsp:sp modelId="{CF371BFA-66A6-447C-BCD9-FD0C76B250DE}">
      <dsp:nvSpPr>
        <dsp:cNvPr id="0" name=""/>
        <dsp:cNvSpPr/>
      </dsp:nvSpPr>
      <dsp:spPr>
        <a:xfrm>
          <a:off x="5266662" y="157236"/>
          <a:ext cx="1645518" cy="1645518"/>
        </a:xfrm>
        <a:prstGeom prst="ellipse">
          <a:avLst/>
        </a:prstGeom>
        <a:solidFill>
          <a:schemeClr val="accent1">
            <a:alpha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90558" tIns="17780" rIns="90558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t-EE" sz="1400" kern="1200" dirty="0"/>
            <a:t>Kodaniku-õpetus, käitumine, loovus ja</a:t>
          </a:r>
          <a:endParaRPr lang="en-US" sz="1400" kern="1200" dirty="0"/>
        </a:p>
      </dsp:txBody>
      <dsp:txXfrm>
        <a:off x="5507643" y="398217"/>
        <a:ext cx="1163556" cy="1163556"/>
      </dsp:txXfrm>
    </dsp:sp>
    <dsp:sp modelId="{51AF7F66-C03C-4CF3-B676-01424CEEF99F}">
      <dsp:nvSpPr>
        <dsp:cNvPr id="0" name=""/>
        <dsp:cNvSpPr/>
      </dsp:nvSpPr>
      <dsp:spPr>
        <a:xfrm>
          <a:off x="6583077" y="157236"/>
          <a:ext cx="1645518" cy="1645518"/>
        </a:xfrm>
        <a:prstGeom prst="ellipse">
          <a:avLst/>
        </a:prstGeom>
        <a:solidFill>
          <a:schemeClr val="accent1">
            <a:alpha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90558" tIns="17780" rIns="90558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t-EE" sz="1400" kern="1200" dirty="0"/>
            <a:t>Kehakultuur</a:t>
          </a:r>
          <a:endParaRPr lang="en-US" sz="1400" b="0" kern="1200" dirty="0"/>
        </a:p>
      </dsp:txBody>
      <dsp:txXfrm>
        <a:off x="6824058" y="398217"/>
        <a:ext cx="1163556" cy="11635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7F27AA-FC2B-4A34-8DF4-956568207F0D}" type="datetimeFigureOut">
              <a:rPr lang="et-EE" smtClean="0"/>
              <a:t>02.03.2026</a:t>
            </a:fld>
            <a:endParaRPr lang="et-E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BD815A-CF8B-4DC8-B58D-A570F4ABD7DE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241644947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2" name="Shape 52"/>
          <p:cNvSpPr>
            <a:spLocks noGrp="1"/>
          </p:cNvSpPr>
          <p:nvPr>
            <p:ph type="body" sz="quarter" idx="1"/>
          </p:nvPr>
        </p:nvSpPr>
        <p:spPr>
          <a:xfrm>
            <a:off x="906357" y="4715907"/>
            <a:ext cx="4984962" cy="4467701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907089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28467170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B3853-4516-407B-AA15-46B2D841DCD6}" type="slidenum">
              <a:rPr lang="et-EE" smtClean="0"/>
              <a:t>14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8695501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B3853-4516-407B-AA15-46B2D841DCD6}" type="slidenum">
              <a:rPr lang="et-EE" smtClean="0"/>
              <a:t>15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3015761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32288164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31298712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17110358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B3853-4516-407B-AA15-46B2D841DCD6}" type="slidenum">
              <a:rPr lang="et-EE" smtClean="0"/>
              <a:t>7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3090429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10003051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1793345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B3853-4516-407B-AA15-46B2D841DCD6}" type="slidenum">
              <a:rPr lang="et-EE" smtClean="0"/>
              <a:t>12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2681028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B3853-4516-407B-AA15-46B2D841DCD6}" type="slidenum">
              <a:rPr lang="et-EE" smtClean="0"/>
              <a:t>13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5825909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524000" y="2910769"/>
            <a:ext cx="9144000" cy="18860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pic>
        <p:nvPicPr>
          <p:cNvPr id="12" name="image1.png" descr="image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1589" y="562921"/>
            <a:ext cx="2528823" cy="2528823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28.12.2018"/>
          <p:cNvSpPr txBox="1">
            <a:spLocks noGrp="1"/>
          </p:cNvSpPr>
          <p:nvPr>
            <p:ph type="body" sz="quarter" idx="13"/>
          </p:nvPr>
        </p:nvSpPr>
        <p:spPr>
          <a:xfrm>
            <a:off x="1524000" y="5715352"/>
            <a:ext cx="9144000" cy="42164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72000"/>
              </a:lnSpc>
              <a:buSzTx/>
              <a:buFontTx/>
              <a:buNone/>
              <a:defRPr sz="1800"/>
            </a:lvl1pPr>
          </a:lstStyle>
          <a:p>
            <a:r>
              <a:t>28.12.2018</a:t>
            </a:r>
          </a:p>
        </p:txBody>
      </p:sp>
      <p:sp>
        <p:nvSpPr>
          <p:cNvPr id="14" name="Brigadier General Meelis Kiili…"/>
          <p:cNvSpPr txBox="1">
            <a:spLocks noGrp="1"/>
          </p:cNvSpPr>
          <p:nvPr>
            <p:ph type="body" sz="quarter" idx="14"/>
          </p:nvPr>
        </p:nvSpPr>
        <p:spPr>
          <a:xfrm>
            <a:off x="1524000" y="5019321"/>
            <a:ext cx="9144000" cy="632180"/>
          </a:xfrm>
          <a:prstGeom prst="rect">
            <a:avLst/>
          </a:prstGeom>
        </p:spPr>
        <p:txBody>
          <a:bodyPr/>
          <a:lstStyle/>
          <a:p>
            <a:pPr marL="0" indent="0" algn="ctr" defTabSz="841247">
              <a:lnSpc>
                <a:spcPct val="72000"/>
              </a:lnSpc>
              <a:spcBef>
                <a:spcPts val="900"/>
              </a:spcBef>
              <a:buSzTx/>
              <a:buFontTx/>
              <a:buNone/>
              <a:defRPr sz="1656"/>
            </a:pPr>
            <a:r>
              <a:t>Brigadier General Meelis Kiili</a:t>
            </a:r>
          </a:p>
          <a:p>
            <a:pPr marL="0" indent="0" algn="ctr" defTabSz="841247">
              <a:lnSpc>
                <a:spcPct val="72000"/>
              </a:lnSpc>
              <a:spcBef>
                <a:spcPts val="900"/>
              </a:spcBef>
              <a:buSzTx/>
              <a:buFontTx/>
              <a:buNone/>
              <a:defRPr sz="1656"/>
            </a:pPr>
            <a:r>
              <a:t>Commanding Officer of the EDL</a:t>
            </a:r>
          </a:p>
        </p:txBody>
      </p:sp>
      <p:sp>
        <p:nvSpPr>
          <p:cNvPr id="1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507" y="6404292"/>
            <a:ext cx="275293" cy="2692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Text"/>
          <p:cNvSpPr txBox="1">
            <a:spLocks noGrp="1"/>
          </p:cNvSpPr>
          <p:nvPr>
            <p:ph type="title"/>
          </p:nvPr>
        </p:nvSpPr>
        <p:spPr>
          <a:xfrm>
            <a:off x="1975555" y="365125"/>
            <a:ext cx="9234312" cy="132556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l">
              <a:lnSpc>
                <a:spcPct val="150000"/>
              </a:lnSpc>
              <a:defRPr sz="4000" cap="all" spc="50">
                <a:solidFill>
                  <a:srgbClr val="000000"/>
                </a:solidFill>
                <a:latin typeface="Kaitseliit"/>
                <a:ea typeface="Kaitseliit"/>
                <a:cs typeface="Kaitseliit"/>
                <a:sym typeface="Kaitseliit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23" name="Body Level One…"/>
          <p:cNvSpPr txBox="1">
            <a:spLocks noGrp="1"/>
          </p:cNvSpPr>
          <p:nvPr>
            <p:ph type="body" idx="1"/>
          </p:nvPr>
        </p:nvSpPr>
        <p:spPr>
          <a:xfrm>
            <a:off x="1975555" y="1825625"/>
            <a:ext cx="9234312" cy="4351338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2500"/>
              </a:lnSpc>
              <a:spcBef>
                <a:spcPts val="1200"/>
              </a:spcBef>
              <a:defRPr sz="2000"/>
            </a:lvl1pPr>
            <a:lvl2pPr marL="711200" indent="-254000">
              <a:lnSpc>
                <a:spcPts val="2500"/>
              </a:lnSpc>
              <a:spcBef>
                <a:spcPts val="1200"/>
              </a:spcBef>
              <a:defRPr sz="2000"/>
            </a:lvl2pPr>
            <a:lvl3pPr marL="1200150" indent="-285750">
              <a:lnSpc>
                <a:spcPts val="2500"/>
              </a:lnSpc>
              <a:spcBef>
                <a:spcPts val="1200"/>
              </a:spcBef>
              <a:defRPr sz="2000"/>
            </a:lvl3pPr>
            <a:lvl4pPr marL="1698171" indent="-326571">
              <a:lnSpc>
                <a:spcPts val="2500"/>
              </a:lnSpc>
              <a:spcBef>
                <a:spcPts val="1200"/>
              </a:spcBef>
              <a:defRPr sz="2000"/>
            </a:lvl4pPr>
            <a:lvl5pPr marL="2155371" indent="-326571">
              <a:lnSpc>
                <a:spcPts val="2500"/>
              </a:lnSpc>
              <a:spcBef>
                <a:spcPts val="1200"/>
              </a:spcBef>
              <a:defRPr sz="2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" name="Rectangle"/>
          <p:cNvSpPr/>
          <p:nvPr/>
        </p:nvSpPr>
        <p:spPr>
          <a:xfrm>
            <a:off x="0" y="0"/>
            <a:ext cx="12192000" cy="158044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97595" y="6348730"/>
            <a:ext cx="275294" cy="26924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026" name="Picture 2" descr="\\tasku.kl.intra\home\silver.tamm\Documents\My Documents\Logod\KL Noored Kotkad_2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39" y="380191"/>
            <a:ext cx="993005" cy="1016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813409" y="6217851"/>
            <a:ext cx="534041" cy="276999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A419011-D59E-428E-BB71-66723A400B9B}" type="slidenum">
              <a:rPr lang="et-EE" smtClean="0"/>
              <a:pPr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951223420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7E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831850" y="1624012"/>
            <a:ext cx="10515600" cy="3652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spd="slow">
        <p:fade/>
      </p:transition>
    </mc:Fallback>
  </mc:AlternateContent>
  <p:hf sldNum="0" hdr="0" ftr="0"/>
  <p:txStyles>
    <p:titleStyle>
      <a:lvl1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FFFFFF"/>
          </a:solidFill>
          <a:uFillTx/>
          <a:latin typeface="Kaitseliit Stencil"/>
          <a:ea typeface="Kaitseliit Stencil"/>
          <a:cs typeface="Kaitseliit Stencil"/>
          <a:sym typeface="Kaitseliit Stencil"/>
        </a:defRPr>
      </a:lvl1pPr>
      <a:lvl2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FFFFFF"/>
          </a:solidFill>
          <a:uFillTx/>
          <a:latin typeface="Kaitseliit Stencil"/>
          <a:ea typeface="Kaitseliit Stencil"/>
          <a:cs typeface="Kaitseliit Stencil"/>
          <a:sym typeface="Kaitseliit Stencil"/>
        </a:defRPr>
      </a:lvl2pPr>
      <a:lvl3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FFFFFF"/>
          </a:solidFill>
          <a:uFillTx/>
          <a:latin typeface="Kaitseliit Stencil"/>
          <a:ea typeface="Kaitseliit Stencil"/>
          <a:cs typeface="Kaitseliit Stencil"/>
          <a:sym typeface="Kaitseliit Stencil"/>
        </a:defRPr>
      </a:lvl3pPr>
      <a:lvl4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FFFFFF"/>
          </a:solidFill>
          <a:uFillTx/>
          <a:latin typeface="Kaitseliit Stencil"/>
          <a:ea typeface="Kaitseliit Stencil"/>
          <a:cs typeface="Kaitseliit Stencil"/>
          <a:sym typeface="Kaitseliit Stencil"/>
        </a:defRPr>
      </a:lvl4pPr>
      <a:lvl5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FFFFFF"/>
          </a:solidFill>
          <a:uFillTx/>
          <a:latin typeface="Kaitseliit Stencil"/>
          <a:ea typeface="Kaitseliit Stencil"/>
          <a:cs typeface="Kaitseliit Stencil"/>
          <a:sym typeface="Kaitseliit Stencil"/>
        </a:defRPr>
      </a:lvl5pPr>
      <a:lvl6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FFFFFF"/>
          </a:solidFill>
          <a:uFillTx/>
          <a:latin typeface="Kaitseliit Stencil"/>
          <a:ea typeface="Kaitseliit Stencil"/>
          <a:cs typeface="Kaitseliit Stencil"/>
          <a:sym typeface="Kaitseliit Stencil"/>
        </a:defRPr>
      </a:lvl6pPr>
      <a:lvl7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FFFFFF"/>
          </a:solidFill>
          <a:uFillTx/>
          <a:latin typeface="Kaitseliit Stencil"/>
          <a:ea typeface="Kaitseliit Stencil"/>
          <a:cs typeface="Kaitseliit Stencil"/>
          <a:sym typeface="Kaitseliit Stencil"/>
        </a:defRPr>
      </a:lvl7pPr>
      <a:lvl8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FFFFFF"/>
          </a:solidFill>
          <a:uFillTx/>
          <a:latin typeface="Kaitseliit Stencil"/>
          <a:ea typeface="Kaitseliit Stencil"/>
          <a:cs typeface="Kaitseliit Stencil"/>
          <a:sym typeface="Kaitseliit Stencil"/>
        </a:defRPr>
      </a:lvl8pPr>
      <a:lvl9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FFFFFF"/>
          </a:solidFill>
          <a:uFillTx/>
          <a:latin typeface="Kaitseliit Stencil"/>
          <a:ea typeface="Kaitseliit Stencil"/>
          <a:cs typeface="Kaitseliit Stencil"/>
          <a:sym typeface="Kaitseliit Stencil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Roboto"/>
          <a:ea typeface="Roboto"/>
          <a:cs typeface="Roboto"/>
          <a:sym typeface="Roboto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Roboto"/>
          <a:ea typeface="Roboto"/>
          <a:cs typeface="Roboto"/>
          <a:sym typeface="Roboto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Roboto"/>
          <a:ea typeface="Roboto"/>
          <a:cs typeface="Roboto"/>
          <a:sym typeface="Roboto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Roboto"/>
          <a:ea typeface="Roboto"/>
          <a:cs typeface="Roboto"/>
          <a:sym typeface="Roboto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Roboto"/>
          <a:ea typeface="Roboto"/>
          <a:cs typeface="Roboto"/>
          <a:sym typeface="Roboto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Roboto"/>
          <a:ea typeface="Roboto"/>
          <a:cs typeface="Roboto"/>
          <a:sym typeface="Roboto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Roboto"/>
          <a:ea typeface="Roboto"/>
          <a:cs typeface="Roboto"/>
          <a:sym typeface="Roboto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Roboto"/>
          <a:ea typeface="Roboto"/>
          <a:cs typeface="Roboto"/>
          <a:sym typeface="Roboto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Roboto"/>
          <a:ea typeface="Roboto"/>
          <a:cs typeface="Roboto"/>
          <a:sym typeface="Roboto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nooredkotkad.ee/" TargetMode="External"/><Relationship Id="rId5" Type="http://schemas.openxmlformats.org/officeDocument/2006/relationships/hyperlink" Target="http://www.kodututred.ee/" TargetMode="Externa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KAITSELIIT  The estonian defecne league"/>
          <p:cNvSpPr txBox="1">
            <a:spLocks noGrp="1"/>
          </p:cNvSpPr>
          <p:nvPr>
            <p:ph type="ctrTitle"/>
          </p:nvPr>
        </p:nvSpPr>
        <p:spPr>
          <a:xfrm>
            <a:off x="1524000" y="3207482"/>
            <a:ext cx="9144000" cy="1722588"/>
          </a:xfrm>
          <a:prstGeom prst="rect">
            <a:avLst/>
          </a:prstGeom>
        </p:spPr>
        <p:txBody>
          <a:bodyPr/>
          <a:lstStyle/>
          <a:p>
            <a:pPr>
              <a:defRPr sz="5400"/>
            </a:pPr>
            <a:r>
              <a:rPr lang="et-EE" dirty="0"/>
              <a:t>Kodutütred ja</a:t>
            </a:r>
            <a:br>
              <a:rPr lang="et-EE" dirty="0"/>
            </a:br>
            <a:r>
              <a:rPr lang="et-EE" dirty="0"/>
              <a:t>NOORED kotkad</a:t>
            </a:r>
            <a:endParaRPr dirty="0"/>
          </a:p>
        </p:txBody>
      </p:sp>
      <p:sp>
        <p:nvSpPr>
          <p:cNvPr id="55" name="28.12.2018"/>
          <p:cNvSpPr txBox="1"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t-EE" dirty="0"/>
              <a:t>2023</a:t>
            </a:r>
            <a:endParaRPr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63FB255-C1B2-41C0-BF1D-1B6E1A62185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FE0ED85A-839B-4FCF-B270-0710D3774C64}" type="slidenum">
              <a:rPr lang="et-EE" smtClean="0"/>
              <a:pPr/>
              <a:t>1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751742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err="1"/>
              <a:t>Noortejuhid</a:t>
            </a:r>
            <a:endParaRPr lang="et-E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 lIns="0" tIns="0" rIns="0" bIns="0" anchor="t"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t-EE" sz="2400" dirty="0"/>
              <a:t>Noorliikmeid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t-EE" sz="2400" dirty="0"/>
              <a:t>7500 inimest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t-EE" sz="2400" dirty="0" err="1"/>
              <a:t>Noortejuhte</a:t>
            </a:r>
            <a:endParaRPr lang="et-EE" sz="24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t-EE" sz="2400" dirty="0"/>
              <a:t>650 inimest</a:t>
            </a:r>
            <a:endParaRPr lang="et-EE" dirty="0"/>
          </a:p>
          <a:p>
            <a:pPr>
              <a:buFont typeface="Wingdings" panose="05000000000000000000" pitchFamily="2" charset="2"/>
              <a:buChar char="§"/>
            </a:pPr>
            <a:r>
              <a:rPr lang="et-EE" sz="2400" dirty="0"/>
              <a:t>Palgalisi töötajaid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t-EE" sz="2400" dirty="0"/>
              <a:t>40 inimest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t-EE" sz="2400" dirty="0"/>
          </a:p>
          <a:p>
            <a:pPr>
              <a:buFont typeface="Wingdings" panose="05000000000000000000" pitchFamily="2" charset="2"/>
              <a:buChar char="§"/>
            </a:pPr>
            <a:r>
              <a:rPr lang="et-EE" sz="2400" dirty="0" err="1"/>
              <a:t>Noortejuhtide</a:t>
            </a:r>
            <a:r>
              <a:rPr lang="et-EE" sz="2400" dirty="0"/>
              <a:t> ülesanne on luua noortele tingimused, mis toetavad </a:t>
            </a:r>
            <a:r>
              <a:rPr lang="et-EE" sz="2400" b="1" dirty="0"/>
              <a:t>noorte isiklikku arengut</a:t>
            </a:r>
            <a:r>
              <a:rPr lang="et-EE" sz="2400" dirty="0"/>
              <a:t>, </a:t>
            </a:r>
            <a:r>
              <a:rPr lang="et-EE" sz="2400" b="1" dirty="0"/>
              <a:t>sotsialiseerumist </a:t>
            </a:r>
            <a:r>
              <a:rPr lang="et-EE" sz="2400" dirty="0"/>
              <a:t>ja kujunemist ühiskonna </a:t>
            </a:r>
            <a:r>
              <a:rPr lang="et-EE" sz="2400" b="1" dirty="0"/>
              <a:t>hästi toimetulevateks liikmeteks</a:t>
            </a:r>
            <a:r>
              <a:rPr lang="et-EE" sz="2400" dirty="0"/>
              <a:t>. </a:t>
            </a:r>
          </a:p>
          <a:p>
            <a:pPr>
              <a:buFont typeface="Wingdings" panose="05000000000000000000" pitchFamily="2" charset="2"/>
              <a:buChar char="§"/>
            </a:pPr>
            <a:endParaRPr lang="et-EE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450" y="1349638"/>
            <a:ext cx="5403850" cy="3602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467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STRUKTUUR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0523" y="1501168"/>
            <a:ext cx="6147493" cy="469901"/>
          </a:xfrm>
        </p:spPr>
        <p:txBody>
          <a:bodyPr/>
          <a:lstStyle/>
          <a:p>
            <a:pPr marL="0" indent="0">
              <a:buNone/>
            </a:pPr>
            <a:r>
              <a:rPr lang="et-EE" dirty="0"/>
              <a:t>Kodutütred ja Noored Kotkad jagunevad regionaalselt:</a:t>
            </a:r>
          </a:p>
        </p:txBody>
      </p:sp>
      <p:sp>
        <p:nvSpPr>
          <p:cNvPr id="4" name="Freeform 13"/>
          <p:cNvSpPr>
            <a:spLocks/>
          </p:cNvSpPr>
          <p:nvPr/>
        </p:nvSpPr>
        <p:spPr bwMode="auto">
          <a:xfrm>
            <a:off x="7074039" y="2745769"/>
            <a:ext cx="22225" cy="12700"/>
          </a:xfrm>
          <a:custGeom>
            <a:avLst/>
            <a:gdLst>
              <a:gd name="T0" fmla="*/ 0 w 28"/>
              <a:gd name="T1" fmla="*/ 12700 h 15"/>
              <a:gd name="T2" fmla="*/ 0 w 28"/>
              <a:gd name="T3" fmla="*/ 12700 h 15"/>
              <a:gd name="T4" fmla="*/ 5556 w 28"/>
              <a:gd name="T5" fmla="*/ 9313 h 15"/>
              <a:gd name="T6" fmla="*/ 11113 w 28"/>
              <a:gd name="T7" fmla="*/ 5927 h 15"/>
              <a:gd name="T8" fmla="*/ 16669 w 28"/>
              <a:gd name="T9" fmla="*/ 2540 h 15"/>
              <a:gd name="T10" fmla="*/ 22225 w 28"/>
              <a:gd name="T11" fmla="*/ 0 h 15"/>
              <a:gd name="T12" fmla="*/ 22225 w 28"/>
              <a:gd name="T13" fmla="*/ 0 h 15"/>
              <a:gd name="T14" fmla="*/ 16669 w 28"/>
              <a:gd name="T15" fmla="*/ 2540 h 15"/>
              <a:gd name="T16" fmla="*/ 11113 w 28"/>
              <a:gd name="T17" fmla="*/ 5927 h 15"/>
              <a:gd name="T18" fmla="*/ 5556 w 28"/>
              <a:gd name="T19" fmla="*/ 9313 h 15"/>
              <a:gd name="T20" fmla="*/ 0 w 28"/>
              <a:gd name="T21" fmla="*/ 12700 h 1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8"/>
              <a:gd name="T34" fmla="*/ 0 h 15"/>
              <a:gd name="T35" fmla="*/ 28 w 28"/>
              <a:gd name="T36" fmla="*/ 15 h 15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8" h="15">
                <a:moveTo>
                  <a:pt x="0" y="15"/>
                </a:moveTo>
                <a:lnTo>
                  <a:pt x="0" y="15"/>
                </a:lnTo>
                <a:lnTo>
                  <a:pt x="7" y="11"/>
                </a:lnTo>
                <a:lnTo>
                  <a:pt x="14" y="7"/>
                </a:lnTo>
                <a:lnTo>
                  <a:pt x="21" y="3"/>
                </a:lnTo>
                <a:lnTo>
                  <a:pt x="28" y="0"/>
                </a:lnTo>
                <a:lnTo>
                  <a:pt x="21" y="3"/>
                </a:lnTo>
                <a:lnTo>
                  <a:pt x="14" y="7"/>
                </a:lnTo>
                <a:lnTo>
                  <a:pt x="7" y="11"/>
                </a:lnTo>
                <a:lnTo>
                  <a:pt x="0" y="15"/>
                </a:lnTo>
              </a:path>
            </a:pathLst>
          </a:cu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t-EE"/>
          </a:p>
        </p:txBody>
      </p:sp>
      <p:sp>
        <p:nvSpPr>
          <p:cNvPr id="5" name="Freeform 17"/>
          <p:cNvSpPr>
            <a:spLocks/>
          </p:cNvSpPr>
          <p:nvPr/>
        </p:nvSpPr>
        <p:spPr bwMode="auto">
          <a:xfrm>
            <a:off x="10153790" y="2858482"/>
            <a:ext cx="7937" cy="3175"/>
          </a:xfrm>
          <a:custGeom>
            <a:avLst/>
            <a:gdLst>
              <a:gd name="T0" fmla="*/ 0 w 10"/>
              <a:gd name="T1" fmla="*/ 3175 h 4"/>
              <a:gd name="T2" fmla="*/ 794 w 10"/>
              <a:gd name="T3" fmla="*/ 2381 h 4"/>
              <a:gd name="T4" fmla="*/ 794 w 10"/>
              <a:gd name="T5" fmla="*/ 2381 h 4"/>
              <a:gd name="T6" fmla="*/ 2381 w 10"/>
              <a:gd name="T7" fmla="*/ 1588 h 4"/>
              <a:gd name="T8" fmla="*/ 3969 w 10"/>
              <a:gd name="T9" fmla="*/ 794 h 4"/>
              <a:gd name="T10" fmla="*/ 4762 w 10"/>
              <a:gd name="T11" fmla="*/ 794 h 4"/>
              <a:gd name="T12" fmla="*/ 6350 w 10"/>
              <a:gd name="T13" fmla="*/ 0 h 4"/>
              <a:gd name="T14" fmla="*/ 7937 w 10"/>
              <a:gd name="T15" fmla="*/ 0 h 4"/>
              <a:gd name="T16" fmla="*/ 7937 w 10"/>
              <a:gd name="T17" fmla="*/ 0 h 4"/>
              <a:gd name="T18" fmla="*/ 5556 w 10"/>
              <a:gd name="T19" fmla="*/ 794 h 4"/>
              <a:gd name="T20" fmla="*/ 3969 w 10"/>
              <a:gd name="T21" fmla="*/ 1588 h 4"/>
              <a:gd name="T22" fmla="*/ 1587 w 10"/>
              <a:gd name="T23" fmla="*/ 2381 h 4"/>
              <a:gd name="T24" fmla="*/ 0 w 10"/>
              <a:gd name="T25" fmla="*/ 3175 h 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0"/>
              <a:gd name="T40" fmla="*/ 0 h 4"/>
              <a:gd name="T41" fmla="*/ 10 w 10"/>
              <a:gd name="T42" fmla="*/ 4 h 4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0" h="4">
                <a:moveTo>
                  <a:pt x="0" y="4"/>
                </a:moveTo>
                <a:lnTo>
                  <a:pt x="1" y="3"/>
                </a:lnTo>
                <a:lnTo>
                  <a:pt x="3" y="2"/>
                </a:lnTo>
                <a:lnTo>
                  <a:pt x="5" y="1"/>
                </a:lnTo>
                <a:lnTo>
                  <a:pt x="6" y="1"/>
                </a:lnTo>
                <a:lnTo>
                  <a:pt x="8" y="0"/>
                </a:lnTo>
                <a:lnTo>
                  <a:pt x="10" y="0"/>
                </a:lnTo>
                <a:lnTo>
                  <a:pt x="7" y="1"/>
                </a:lnTo>
                <a:lnTo>
                  <a:pt x="5" y="2"/>
                </a:lnTo>
                <a:lnTo>
                  <a:pt x="2" y="3"/>
                </a:lnTo>
                <a:lnTo>
                  <a:pt x="0" y="4"/>
                </a:lnTo>
              </a:path>
            </a:pathLst>
          </a:cu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t-EE"/>
          </a:p>
        </p:txBody>
      </p:sp>
      <p:sp>
        <p:nvSpPr>
          <p:cNvPr id="7" name="Freeform 21"/>
          <p:cNvSpPr>
            <a:spLocks/>
          </p:cNvSpPr>
          <p:nvPr/>
        </p:nvSpPr>
        <p:spPr bwMode="auto">
          <a:xfrm>
            <a:off x="9252089" y="4130069"/>
            <a:ext cx="293687" cy="668338"/>
          </a:xfrm>
          <a:custGeom>
            <a:avLst/>
            <a:gdLst>
              <a:gd name="T0" fmla="*/ 278687 w 372"/>
              <a:gd name="T1" fmla="*/ 95816 h 844"/>
              <a:gd name="T2" fmla="*/ 293687 w 372"/>
              <a:gd name="T3" fmla="*/ 87106 h 844"/>
              <a:gd name="T4" fmla="*/ 265266 w 372"/>
              <a:gd name="T5" fmla="*/ 75228 h 844"/>
              <a:gd name="T6" fmla="*/ 264476 w 372"/>
              <a:gd name="T7" fmla="*/ 48304 h 844"/>
              <a:gd name="T8" fmla="*/ 236055 w 372"/>
              <a:gd name="T9" fmla="*/ 38802 h 844"/>
              <a:gd name="T10" fmla="*/ 202107 w 372"/>
              <a:gd name="T11" fmla="*/ 27715 h 844"/>
              <a:gd name="T12" fmla="*/ 202107 w 372"/>
              <a:gd name="T13" fmla="*/ 0 h 844"/>
              <a:gd name="T14" fmla="*/ 85264 w 372"/>
              <a:gd name="T15" fmla="*/ 1584 h 844"/>
              <a:gd name="T16" fmla="*/ 72632 w 372"/>
              <a:gd name="T17" fmla="*/ 19797 h 844"/>
              <a:gd name="T18" fmla="*/ 46579 w 372"/>
              <a:gd name="T19" fmla="*/ 51472 h 844"/>
              <a:gd name="T20" fmla="*/ 54474 w 372"/>
              <a:gd name="T21" fmla="*/ 141745 h 844"/>
              <a:gd name="T22" fmla="*/ 38685 w 372"/>
              <a:gd name="T23" fmla="*/ 157582 h 844"/>
              <a:gd name="T24" fmla="*/ 0 w 372"/>
              <a:gd name="T25" fmla="*/ 180546 h 844"/>
              <a:gd name="T26" fmla="*/ 4737 w 372"/>
              <a:gd name="T27" fmla="*/ 258941 h 844"/>
              <a:gd name="T28" fmla="*/ 18158 w 372"/>
              <a:gd name="T29" fmla="*/ 274779 h 844"/>
              <a:gd name="T30" fmla="*/ 30790 w 372"/>
              <a:gd name="T31" fmla="*/ 289824 h 844"/>
              <a:gd name="T32" fmla="*/ 60790 w 372"/>
              <a:gd name="T33" fmla="*/ 338128 h 844"/>
              <a:gd name="T34" fmla="*/ 90001 w 372"/>
              <a:gd name="T35" fmla="*/ 374554 h 844"/>
              <a:gd name="T36" fmla="*/ 77369 w 372"/>
              <a:gd name="T37" fmla="*/ 410188 h 844"/>
              <a:gd name="T38" fmla="*/ 97896 w 372"/>
              <a:gd name="T39" fmla="*/ 433945 h 844"/>
              <a:gd name="T40" fmla="*/ 112106 w 372"/>
              <a:gd name="T41" fmla="*/ 466411 h 844"/>
              <a:gd name="T42" fmla="*/ 136580 w 372"/>
              <a:gd name="T43" fmla="*/ 493335 h 844"/>
              <a:gd name="T44" fmla="*/ 155528 w 372"/>
              <a:gd name="T45" fmla="*/ 528969 h 844"/>
              <a:gd name="T46" fmla="*/ 166581 w 372"/>
              <a:gd name="T47" fmla="*/ 582024 h 844"/>
              <a:gd name="T48" fmla="*/ 186318 w 372"/>
              <a:gd name="T49" fmla="*/ 635079 h 844"/>
              <a:gd name="T50" fmla="*/ 187107 w 372"/>
              <a:gd name="T51" fmla="*/ 650917 h 844"/>
              <a:gd name="T52" fmla="*/ 189475 w 372"/>
              <a:gd name="T53" fmla="*/ 668338 h 844"/>
              <a:gd name="T54" fmla="*/ 215528 w 372"/>
              <a:gd name="T55" fmla="*/ 668338 h 844"/>
              <a:gd name="T56" fmla="*/ 215528 w 372"/>
              <a:gd name="T57" fmla="*/ 650917 h 844"/>
              <a:gd name="T58" fmla="*/ 216318 w 372"/>
              <a:gd name="T59" fmla="*/ 597070 h 844"/>
              <a:gd name="T60" fmla="*/ 221844 w 372"/>
              <a:gd name="T61" fmla="*/ 508380 h 844"/>
              <a:gd name="T62" fmla="*/ 232897 w 372"/>
              <a:gd name="T63" fmla="*/ 487000 h 844"/>
              <a:gd name="T64" fmla="*/ 236844 w 372"/>
              <a:gd name="T65" fmla="*/ 428401 h 844"/>
              <a:gd name="T66" fmla="*/ 247897 w 372"/>
              <a:gd name="T67" fmla="*/ 416523 h 844"/>
              <a:gd name="T68" fmla="*/ 246318 w 372"/>
              <a:gd name="T69" fmla="*/ 399102 h 844"/>
              <a:gd name="T70" fmla="*/ 262897 w 372"/>
              <a:gd name="T71" fmla="*/ 389600 h 844"/>
              <a:gd name="T72" fmla="*/ 262897 w 372"/>
              <a:gd name="T73" fmla="*/ 163917 h 844"/>
              <a:gd name="T74" fmla="*/ 281845 w 372"/>
              <a:gd name="T75" fmla="*/ 153623 h 844"/>
              <a:gd name="T76" fmla="*/ 278687 w 372"/>
              <a:gd name="T77" fmla="*/ 95816 h 844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372"/>
              <a:gd name="T118" fmla="*/ 0 h 844"/>
              <a:gd name="T119" fmla="*/ 372 w 372"/>
              <a:gd name="T120" fmla="*/ 844 h 844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372" h="844">
                <a:moveTo>
                  <a:pt x="353" y="121"/>
                </a:moveTo>
                <a:lnTo>
                  <a:pt x="372" y="110"/>
                </a:lnTo>
                <a:lnTo>
                  <a:pt x="336" y="95"/>
                </a:lnTo>
                <a:lnTo>
                  <a:pt x="335" y="61"/>
                </a:lnTo>
                <a:lnTo>
                  <a:pt x="299" y="49"/>
                </a:lnTo>
                <a:lnTo>
                  <a:pt x="256" y="35"/>
                </a:lnTo>
                <a:lnTo>
                  <a:pt x="256" y="0"/>
                </a:lnTo>
                <a:lnTo>
                  <a:pt x="108" y="2"/>
                </a:lnTo>
                <a:lnTo>
                  <a:pt x="92" y="25"/>
                </a:lnTo>
                <a:lnTo>
                  <a:pt x="59" y="65"/>
                </a:lnTo>
                <a:lnTo>
                  <a:pt x="69" y="179"/>
                </a:lnTo>
                <a:lnTo>
                  <a:pt x="49" y="199"/>
                </a:lnTo>
                <a:lnTo>
                  <a:pt x="0" y="228"/>
                </a:lnTo>
                <a:lnTo>
                  <a:pt x="6" y="327"/>
                </a:lnTo>
                <a:lnTo>
                  <a:pt x="23" y="347"/>
                </a:lnTo>
                <a:lnTo>
                  <a:pt x="39" y="366"/>
                </a:lnTo>
                <a:lnTo>
                  <a:pt x="77" y="427"/>
                </a:lnTo>
                <a:lnTo>
                  <a:pt x="114" y="473"/>
                </a:lnTo>
                <a:lnTo>
                  <a:pt x="98" y="518"/>
                </a:lnTo>
                <a:lnTo>
                  <a:pt x="124" y="548"/>
                </a:lnTo>
                <a:lnTo>
                  <a:pt x="142" y="589"/>
                </a:lnTo>
                <a:lnTo>
                  <a:pt x="173" y="623"/>
                </a:lnTo>
                <a:lnTo>
                  <a:pt x="197" y="668"/>
                </a:lnTo>
                <a:lnTo>
                  <a:pt x="211" y="735"/>
                </a:lnTo>
                <a:lnTo>
                  <a:pt x="236" y="802"/>
                </a:lnTo>
                <a:lnTo>
                  <a:pt x="237" y="822"/>
                </a:lnTo>
                <a:lnTo>
                  <a:pt x="240" y="844"/>
                </a:lnTo>
                <a:lnTo>
                  <a:pt x="273" y="844"/>
                </a:lnTo>
                <a:lnTo>
                  <a:pt x="273" y="822"/>
                </a:lnTo>
                <a:lnTo>
                  <a:pt x="274" y="754"/>
                </a:lnTo>
                <a:lnTo>
                  <a:pt x="281" y="642"/>
                </a:lnTo>
                <a:lnTo>
                  <a:pt x="295" y="615"/>
                </a:lnTo>
                <a:lnTo>
                  <a:pt x="300" y="541"/>
                </a:lnTo>
                <a:lnTo>
                  <a:pt x="314" y="526"/>
                </a:lnTo>
                <a:lnTo>
                  <a:pt x="312" y="504"/>
                </a:lnTo>
                <a:lnTo>
                  <a:pt x="333" y="492"/>
                </a:lnTo>
                <a:lnTo>
                  <a:pt x="333" y="207"/>
                </a:lnTo>
                <a:lnTo>
                  <a:pt x="357" y="194"/>
                </a:lnTo>
                <a:lnTo>
                  <a:pt x="353" y="121"/>
                </a:lnTo>
              </a:path>
            </a:pathLst>
          </a:cu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t-EE"/>
          </a:p>
        </p:txBody>
      </p:sp>
      <p:sp>
        <p:nvSpPr>
          <p:cNvPr id="8" name="Freeform 32"/>
          <p:cNvSpPr>
            <a:spLocks/>
          </p:cNvSpPr>
          <p:nvPr/>
        </p:nvSpPr>
        <p:spPr bwMode="auto">
          <a:xfrm>
            <a:off x="10066476" y="5146069"/>
            <a:ext cx="1588" cy="1588"/>
          </a:xfrm>
          <a:custGeom>
            <a:avLst/>
            <a:gdLst>
              <a:gd name="T0" fmla="*/ 0 w 1465"/>
              <a:gd name="T1" fmla="*/ 0 h 1588"/>
              <a:gd name="T2" fmla="*/ 0 w 1465"/>
              <a:gd name="T3" fmla="*/ 0 h 1588"/>
              <a:gd name="T4" fmla="*/ 0 w 1465"/>
              <a:gd name="T5" fmla="*/ 0 h 1588"/>
              <a:gd name="T6" fmla="*/ 0 60000 65536"/>
              <a:gd name="T7" fmla="*/ 0 60000 65536"/>
              <a:gd name="T8" fmla="*/ 0 60000 65536"/>
              <a:gd name="T9" fmla="*/ 0 w 1465"/>
              <a:gd name="T10" fmla="*/ 0 h 1588"/>
              <a:gd name="T11" fmla="*/ 1465 w 1465"/>
              <a:gd name="T12" fmla="*/ 1588 h 15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65" h="1588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t-EE"/>
          </a:p>
        </p:txBody>
      </p:sp>
      <p:sp>
        <p:nvSpPr>
          <p:cNvPr id="9" name="Freeform 44"/>
          <p:cNvSpPr>
            <a:spLocks/>
          </p:cNvSpPr>
          <p:nvPr/>
        </p:nvSpPr>
        <p:spPr bwMode="auto">
          <a:xfrm>
            <a:off x="11725413" y="1991706"/>
            <a:ext cx="146051" cy="114300"/>
          </a:xfrm>
          <a:custGeom>
            <a:avLst/>
            <a:gdLst>
              <a:gd name="T0" fmla="*/ 785 w 186"/>
              <a:gd name="T1" fmla="*/ 104841 h 145"/>
              <a:gd name="T2" fmla="*/ 785 w 186"/>
              <a:gd name="T3" fmla="*/ 102476 h 145"/>
              <a:gd name="T4" fmla="*/ 0 w 186"/>
              <a:gd name="T5" fmla="*/ 100111 h 145"/>
              <a:gd name="T6" fmla="*/ 1570 w 186"/>
              <a:gd name="T7" fmla="*/ 79616 h 145"/>
              <a:gd name="T8" fmla="*/ 14919 w 186"/>
              <a:gd name="T9" fmla="*/ 43355 h 145"/>
              <a:gd name="T10" fmla="*/ 39261 w 186"/>
              <a:gd name="T11" fmla="*/ 16554 h 145"/>
              <a:gd name="T12" fmla="*/ 70669 w 186"/>
              <a:gd name="T13" fmla="*/ 2365 h 145"/>
              <a:gd name="T14" fmla="*/ 89515 w 186"/>
              <a:gd name="T15" fmla="*/ 0 h 145"/>
              <a:gd name="T16" fmla="*/ 105219 w 186"/>
              <a:gd name="T17" fmla="*/ 1577 h 145"/>
              <a:gd name="T18" fmla="*/ 120138 w 186"/>
              <a:gd name="T19" fmla="*/ 5518 h 145"/>
              <a:gd name="T20" fmla="*/ 134272 w 186"/>
              <a:gd name="T21" fmla="*/ 12612 h 145"/>
              <a:gd name="T22" fmla="*/ 146050 w 186"/>
              <a:gd name="T23" fmla="*/ 21283 h 145"/>
              <a:gd name="T24" fmla="*/ 144480 w 186"/>
              <a:gd name="T25" fmla="*/ 24437 h 145"/>
              <a:gd name="T26" fmla="*/ 140553 w 186"/>
              <a:gd name="T27" fmla="*/ 30743 h 145"/>
              <a:gd name="T28" fmla="*/ 136627 w 186"/>
              <a:gd name="T29" fmla="*/ 37049 h 145"/>
              <a:gd name="T30" fmla="*/ 132701 w 186"/>
              <a:gd name="T31" fmla="*/ 43355 h 145"/>
              <a:gd name="T32" fmla="*/ 131131 w 186"/>
              <a:gd name="T33" fmla="*/ 46508 h 145"/>
              <a:gd name="T34" fmla="*/ 129560 w 186"/>
              <a:gd name="T35" fmla="*/ 63062 h 145"/>
              <a:gd name="T36" fmla="*/ 125634 w 186"/>
              <a:gd name="T37" fmla="*/ 78828 h 145"/>
              <a:gd name="T38" fmla="*/ 118567 w 186"/>
              <a:gd name="T39" fmla="*/ 94593 h 145"/>
              <a:gd name="T40" fmla="*/ 108360 w 186"/>
              <a:gd name="T41" fmla="*/ 109570 h 145"/>
              <a:gd name="T42" fmla="*/ 102863 w 186"/>
              <a:gd name="T43" fmla="*/ 110359 h 145"/>
              <a:gd name="T44" fmla="*/ 92655 w 186"/>
              <a:gd name="T45" fmla="*/ 112723 h 145"/>
              <a:gd name="T46" fmla="*/ 82448 w 186"/>
              <a:gd name="T47" fmla="*/ 114300 h 145"/>
              <a:gd name="T48" fmla="*/ 70669 w 186"/>
              <a:gd name="T49" fmla="*/ 112723 h 145"/>
              <a:gd name="T50" fmla="*/ 64388 w 186"/>
              <a:gd name="T51" fmla="*/ 109570 h 145"/>
              <a:gd name="T52" fmla="*/ 50254 w 186"/>
              <a:gd name="T53" fmla="*/ 106417 h 145"/>
              <a:gd name="T54" fmla="*/ 36905 w 186"/>
              <a:gd name="T55" fmla="*/ 104052 h 145"/>
              <a:gd name="T56" fmla="*/ 23556 w 186"/>
              <a:gd name="T57" fmla="*/ 101688 h 145"/>
              <a:gd name="T58" fmla="*/ 9423 w 186"/>
              <a:gd name="T59" fmla="*/ 100111 h 145"/>
              <a:gd name="T60" fmla="*/ 7067 w 186"/>
              <a:gd name="T61" fmla="*/ 100899 h 145"/>
              <a:gd name="T62" fmla="*/ 2356 w 186"/>
              <a:gd name="T63" fmla="*/ 103264 h 145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186"/>
              <a:gd name="T97" fmla="*/ 0 h 145"/>
              <a:gd name="T98" fmla="*/ 186 w 186"/>
              <a:gd name="T99" fmla="*/ 145 h 145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186" h="145">
                <a:moveTo>
                  <a:pt x="1" y="133"/>
                </a:moveTo>
                <a:lnTo>
                  <a:pt x="1" y="133"/>
                </a:lnTo>
                <a:lnTo>
                  <a:pt x="1" y="131"/>
                </a:lnTo>
                <a:lnTo>
                  <a:pt x="1" y="130"/>
                </a:lnTo>
                <a:lnTo>
                  <a:pt x="0" y="128"/>
                </a:lnTo>
                <a:lnTo>
                  <a:pt x="0" y="127"/>
                </a:lnTo>
                <a:lnTo>
                  <a:pt x="2" y="101"/>
                </a:lnTo>
                <a:lnTo>
                  <a:pt x="9" y="78"/>
                </a:lnTo>
                <a:lnTo>
                  <a:pt x="19" y="55"/>
                </a:lnTo>
                <a:lnTo>
                  <a:pt x="34" y="37"/>
                </a:lnTo>
                <a:lnTo>
                  <a:pt x="50" y="21"/>
                </a:lnTo>
                <a:lnTo>
                  <a:pt x="69" y="10"/>
                </a:lnTo>
                <a:lnTo>
                  <a:pt x="90" y="3"/>
                </a:lnTo>
                <a:lnTo>
                  <a:pt x="114" y="0"/>
                </a:lnTo>
                <a:lnTo>
                  <a:pt x="124" y="0"/>
                </a:lnTo>
                <a:lnTo>
                  <a:pt x="134" y="2"/>
                </a:lnTo>
                <a:lnTo>
                  <a:pt x="143" y="4"/>
                </a:lnTo>
                <a:lnTo>
                  <a:pt x="153" y="7"/>
                </a:lnTo>
                <a:lnTo>
                  <a:pt x="162" y="11"/>
                </a:lnTo>
                <a:lnTo>
                  <a:pt x="171" y="16"/>
                </a:lnTo>
                <a:lnTo>
                  <a:pt x="179" y="21"/>
                </a:lnTo>
                <a:lnTo>
                  <a:pt x="186" y="27"/>
                </a:lnTo>
                <a:lnTo>
                  <a:pt x="184" y="31"/>
                </a:lnTo>
                <a:lnTo>
                  <a:pt x="181" y="35"/>
                </a:lnTo>
                <a:lnTo>
                  <a:pt x="179" y="39"/>
                </a:lnTo>
                <a:lnTo>
                  <a:pt x="177" y="43"/>
                </a:lnTo>
                <a:lnTo>
                  <a:pt x="174" y="47"/>
                </a:lnTo>
                <a:lnTo>
                  <a:pt x="172" y="51"/>
                </a:lnTo>
                <a:lnTo>
                  <a:pt x="169" y="55"/>
                </a:lnTo>
                <a:lnTo>
                  <a:pt x="167" y="59"/>
                </a:lnTo>
                <a:lnTo>
                  <a:pt x="166" y="70"/>
                </a:lnTo>
                <a:lnTo>
                  <a:pt x="165" y="80"/>
                </a:lnTo>
                <a:lnTo>
                  <a:pt x="163" y="90"/>
                </a:lnTo>
                <a:lnTo>
                  <a:pt x="160" y="100"/>
                </a:lnTo>
                <a:lnTo>
                  <a:pt x="156" y="110"/>
                </a:lnTo>
                <a:lnTo>
                  <a:pt x="151" y="120"/>
                </a:lnTo>
                <a:lnTo>
                  <a:pt x="145" y="129"/>
                </a:lnTo>
                <a:lnTo>
                  <a:pt x="138" y="139"/>
                </a:lnTo>
                <a:lnTo>
                  <a:pt x="131" y="140"/>
                </a:lnTo>
                <a:lnTo>
                  <a:pt x="125" y="141"/>
                </a:lnTo>
                <a:lnTo>
                  <a:pt x="118" y="143"/>
                </a:lnTo>
                <a:lnTo>
                  <a:pt x="112" y="144"/>
                </a:lnTo>
                <a:lnTo>
                  <a:pt x="105" y="145"/>
                </a:lnTo>
                <a:lnTo>
                  <a:pt x="98" y="145"/>
                </a:lnTo>
                <a:lnTo>
                  <a:pt x="90" y="143"/>
                </a:lnTo>
                <a:lnTo>
                  <a:pt x="82" y="139"/>
                </a:lnTo>
                <a:lnTo>
                  <a:pt x="73" y="138"/>
                </a:lnTo>
                <a:lnTo>
                  <a:pt x="64" y="135"/>
                </a:lnTo>
                <a:lnTo>
                  <a:pt x="56" y="134"/>
                </a:lnTo>
                <a:lnTo>
                  <a:pt x="47" y="132"/>
                </a:lnTo>
                <a:lnTo>
                  <a:pt x="39" y="131"/>
                </a:lnTo>
                <a:lnTo>
                  <a:pt x="30" y="129"/>
                </a:lnTo>
                <a:lnTo>
                  <a:pt x="21" y="128"/>
                </a:lnTo>
                <a:lnTo>
                  <a:pt x="12" y="127"/>
                </a:lnTo>
                <a:lnTo>
                  <a:pt x="9" y="128"/>
                </a:lnTo>
                <a:lnTo>
                  <a:pt x="6" y="130"/>
                </a:lnTo>
                <a:lnTo>
                  <a:pt x="3" y="131"/>
                </a:lnTo>
                <a:lnTo>
                  <a:pt x="1" y="133"/>
                </a:lnTo>
              </a:path>
            </a:pathLst>
          </a:cu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t-EE"/>
          </a:p>
        </p:txBody>
      </p:sp>
      <p:sp>
        <p:nvSpPr>
          <p:cNvPr id="10" name="Freeform 16"/>
          <p:cNvSpPr>
            <a:spLocks/>
          </p:cNvSpPr>
          <p:nvPr/>
        </p:nvSpPr>
        <p:spPr bwMode="auto">
          <a:xfrm>
            <a:off x="9029839" y="2882293"/>
            <a:ext cx="1684337" cy="1076325"/>
          </a:xfrm>
          <a:custGeom>
            <a:avLst/>
            <a:gdLst>
              <a:gd name="T0" fmla="*/ 557 w 2124"/>
              <a:gd name="T1" fmla="*/ 291 h 1354"/>
              <a:gd name="T2" fmla="*/ 399 w 2124"/>
              <a:gd name="T3" fmla="*/ 374 h 1354"/>
              <a:gd name="T4" fmla="*/ 302 w 2124"/>
              <a:gd name="T5" fmla="*/ 551 h 1354"/>
              <a:gd name="T6" fmla="*/ 157 w 2124"/>
              <a:gd name="T7" fmla="*/ 593 h 1354"/>
              <a:gd name="T8" fmla="*/ 30 w 2124"/>
              <a:gd name="T9" fmla="*/ 790 h 1354"/>
              <a:gd name="T10" fmla="*/ 58 w 2124"/>
              <a:gd name="T11" fmla="*/ 921 h 1354"/>
              <a:gd name="T12" fmla="*/ 101 w 2124"/>
              <a:gd name="T13" fmla="*/ 1031 h 1354"/>
              <a:gd name="T14" fmla="*/ 237 w 2124"/>
              <a:gd name="T15" fmla="*/ 1048 h 1354"/>
              <a:gd name="T16" fmla="*/ 296 w 2124"/>
              <a:gd name="T17" fmla="*/ 1092 h 1354"/>
              <a:gd name="T18" fmla="*/ 418 w 2124"/>
              <a:gd name="T19" fmla="*/ 1258 h 1354"/>
              <a:gd name="T20" fmla="*/ 539 w 2124"/>
              <a:gd name="T21" fmla="*/ 1308 h 1354"/>
              <a:gd name="T22" fmla="*/ 717 w 2124"/>
              <a:gd name="T23" fmla="*/ 1339 h 1354"/>
              <a:gd name="T24" fmla="*/ 903 w 2124"/>
              <a:gd name="T25" fmla="*/ 1214 h 1354"/>
              <a:gd name="T26" fmla="*/ 998 w 2124"/>
              <a:gd name="T27" fmla="*/ 1272 h 1354"/>
              <a:gd name="T28" fmla="*/ 1141 w 2124"/>
              <a:gd name="T29" fmla="*/ 1173 h 1354"/>
              <a:gd name="T30" fmla="*/ 1240 w 2124"/>
              <a:gd name="T31" fmla="*/ 1228 h 1354"/>
              <a:gd name="T32" fmla="*/ 1305 w 2124"/>
              <a:gd name="T33" fmla="*/ 1267 h 1354"/>
              <a:gd name="T34" fmla="*/ 1440 w 2124"/>
              <a:gd name="T35" fmla="*/ 1154 h 1354"/>
              <a:gd name="T36" fmla="*/ 1520 w 2124"/>
              <a:gd name="T37" fmla="*/ 1153 h 1354"/>
              <a:gd name="T38" fmla="*/ 1629 w 2124"/>
              <a:gd name="T39" fmla="*/ 1091 h 1354"/>
              <a:gd name="T40" fmla="*/ 1708 w 2124"/>
              <a:gd name="T41" fmla="*/ 920 h 1354"/>
              <a:gd name="T42" fmla="*/ 1774 w 2124"/>
              <a:gd name="T43" fmla="*/ 957 h 1354"/>
              <a:gd name="T44" fmla="*/ 1840 w 2124"/>
              <a:gd name="T45" fmla="*/ 981 h 1354"/>
              <a:gd name="T46" fmla="*/ 1890 w 2124"/>
              <a:gd name="T47" fmla="*/ 906 h 1354"/>
              <a:gd name="T48" fmla="*/ 1937 w 2124"/>
              <a:gd name="T49" fmla="*/ 848 h 1354"/>
              <a:gd name="T50" fmla="*/ 1979 w 2124"/>
              <a:gd name="T51" fmla="*/ 806 h 1354"/>
              <a:gd name="T52" fmla="*/ 2016 w 2124"/>
              <a:gd name="T53" fmla="*/ 781 h 1354"/>
              <a:gd name="T54" fmla="*/ 2049 w 2124"/>
              <a:gd name="T55" fmla="*/ 772 h 1354"/>
              <a:gd name="T56" fmla="*/ 2124 w 2124"/>
              <a:gd name="T57" fmla="*/ 727 h 1354"/>
              <a:gd name="T58" fmla="*/ 2088 w 2124"/>
              <a:gd name="T59" fmla="*/ 675 h 1354"/>
              <a:gd name="T60" fmla="*/ 2035 w 2124"/>
              <a:gd name="T61" fmla="*/ 611 h 1354"/>
              <a:gd name="T62" fmla="*/ 1982 w 2124"/>
              <a:gd name="T63" fmla="*/ 561 h 1354"/>
              <a:gd name="T64" fmla="*/ 1928 w 2124"/>
              <a:gd name="T65" fmla="*/ 525 h 1354"/>
              <a:gd name="T66" fmla="*/ 1875 w 2124"/>
              <a:gd name="T67" fmla="*/ 506 h 1354"/>
              <a:gd name="T68" fmla="*/ 1841 w 2124"/>
              <a:gd name="T69" fmla="*/ 501 h 1354"/>
              <a:gd name="T70" fmla="*/ 1806 w 2124"/>
              <a:gd name="T71" fmla="*/ 456 h 1354"/>
              <a:gd name="T72" fmla="*/ 1792 w 2124"/>
              <a:gd name="T73" fmla="*/ 416 h 1354"/>
              <a:gd name="T74" fmla="*/ 1794 w 2124"/>
              <a:gd name="T75" fmla="*/ 392 h 1354"/>
              <a:gd name="T76" fmla="*/ 1781 w 2124"/>
              <a:gd name="T77" fmla="*/ 388 h 1354"/>
              <a:gd name="T78" fmla="*/ 1768 w 2124"/>
              <a:gd name="T79" fmla="*/ 384 h 1354"/>
              <a:gd name="T80" fmla="*/ 1779 w 2124"/>
              <a:gd name="T81" fmla="*/ 336 h 1354"/>
              <a:gd name="T82" fmla="*/ 1787 w 2124"/>
              <a:gd name="T83" fmla="*/ 283 h 1354"/>
              <a:gd name="T84" fmla="*/ 1791 w 2124"/>
              <a:gd name="T85" fmla="*/ 232 h 1354"/>
              <a:gd name="T86" fmla="*/ 1794 w 2124"/>
              <a:gd name="T87" fmla="*/ 200 h 1354"/>
              <a:gd name="T88" fmla="*/ 1660 w 2124"/>
              <a:gd name="T89" fmla="*/ 169 h 1354"/>
              <a:gd name="T90" fmla="*/ 1435 w 2124"/>
              <a:gd name="T91" fmla="*/ 157 h 1354"/>
              <a:gd name="T92" fmla="*/ 1392 w 2124"/>
              <a:gd name="T93" fmla="*/ 0 h 1354"/>
              <a:gd name="T94" fmla="*/ 1338 w 2124"/>
              <a:gd name="T95" fmla="*/ 19 h 1354"/>
              <a:gd name="T96" fmla="*/ 1313 w 2124"/>
              <a:gd name="T97" fmla="*/ 20 h 1354"/>
              <a:gd name="T98" fmla="*/ 1293 w 2124"/>
              <a:gd name="T99" fmla="*/ 34 h 1354"/>
              <a:gd name="T100" fmla="*/ 1267 w 2124"/>
              <a:gd name="T101" fmla="*/ 47 h 1354"/>
              <a:gd name="T102" fmla="*/ 1215 w 2124"/>
              <a:gd name="T103" fmla="*/ 58 h 1354"/>
              <a:gd name="T104" fmla="*/ 1172 w 2124"/>
              <a:gd name="T105" fmla="*/ 60 h 1354"/>
              <a:gd name="T106" fmla="*/ 1093 w 2124"/>
              <a:gd name="T107" fmla="*/ 66 h 1354"/>
              <a:gd name="T108" fmla="*/ 945 w 2124"/>
              <a:gd name="T109" fmla="*/ 218 h 1354"/>
              <a:gd name="T110" fmla="*/ 849 w 2124"/>
              <a:gd name="T111" fmla="*/ 135 h 1354"/>
              <a:gd name="T112" fmla="*/ 724 w 2124"/>
              <a:gd name="T113" fmla="*/ 157 h 1354"/>
              <a:gd name="T114" fmla="*/ 600 w 2124"/>
              <a:gd name="T115" fmla="*/ 210 h 1354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2124" h="1354">
                <a:moveTo>
                  <a:pt x="600" y="210"/>
                </a:moveTo>
                <a:lnTo>
                  <a:pt x="563" y="254"/>
                </a:lnTo>
                <a:lnTo>
                  <a:pt x="557" y="291"/>
                </a:lnTo>
                <a:lnTo>
                  <a:pt x="559" y="346"/>
                </a:lnTo>
                <a:lnTo>
                  <a:pt x="478" y="356"/>
                </a:lnTo>
                <a:lnTo>
                  <a:pt x="399" y="374"/>
                </a:lnTo>
                <a:lnTo>
                  <a:pt x="297" y="407"/>
                </a:lnTo>
                <a:lnTo>
                  <a:pt x="332" y="504"/>
                </a:lnTo>
                <a:lnTo>
                  <a:pt x="302" y="551"/>
                </a:lnTo>
                <a:lnTo>
                  <a:pt x="247" y="587"/>
                </a:lnTo>
                <a:lnTo>
                  <a:pt x="186" y="547"/>
                </a:lnTo>
                <a:lnTo>
                  <a:pt x="157" y="593"/>
                </a:lnTo>
                <a:lnTo>
                  <a:pt x="115" y="636"/>
                </a:lnTo>
                <a:lnTo>
                  <a:pt x="58" y="733"/>
                </a:lnTo>
                <a:lnTo>
                  <a:pt x="30" y="790"/>
                </a:lnTo>
                <a:lnTo>
                  <a:pt x="51" y="823"/>
                </a:lnTo>
                <a:lnTo>
                  <a:pt x="30" y="876"/>
                </a:lnTo>
                <a:lnTo>
                  <a:pt x="58" y="921"/>
                </a:lnTo>
                <a:lnTo>
                  <a:pt x="11" y="967"/>
                </a:lnTo>
                <a:lnTo>
                  <a:pt x="0" y="1027"/>
                </a:lnTo>
                <a:lnTo>
                  <a:pt x="101" y="1031"/>
                </a:lnTo>
                <a:lnTo>
                  <a:pt x="187" y="1028"/>
                </a:lnTo>
                <a:lnTo>
                  <a:pt x="212" y="1038"/>
                </a:lnTo>
                <a:lnTo>
                  <a:pt x="237" y="1048"/>
                </a:lnTo>
                <a:lnTo>
                  <a:pt x="280" y="1057"/>
                </a:lnTo>
                <a:lnTo>
                  <a:pt x="288" y="1074"/>
                </a:lnTo>
                <a:lnTo>
                  <a:pt x="296" y="1092"/>
                </a:lnTo>
                <a:lnTo>
                  <a:pt x="324" y="1170"/>
                </a:lnTo>
                <a:lnTo>
                  <a:pt x="412" y="1183"/>
                </a:lnTo>
                <a:lnTo>
                  <a:pt x="418" y="1258"/>
                </a:lnTo>
                <a:lnTo>
                  <a:pt x="479" y="1315"/>
                </a:lnTo>
                <a:lnTo>
                  <a:pt x="510" y="1311"/>
                </a:lnTo>
                <a:lnTo>
                  <a:pt x="539" y="1308"/>
                </a:lnTo>
                <a:lnTo>
                  <a:pt x="566" y="1354"/>
                </a:lnTo>
                <a:lnTo>
                  <a:pt x="640" y="1341"/>
                </a:lnTo>
                <a:lnTo>
                  <a:pt x="717" y="1339"/>
                </a:lnTo>
                <a:lnTo>
                  <a:pt x="777" y="1297"/>
                </a:lnTo>
                <a:lnTo>
                  <a:pt x="850" y="1250"/>
                </a:lnTo>
                <a:lnTo>
                  <a:pt x="903" y="1214"/>
                </a:lnTo>
                <a:lnTo>
                  <a:pt x="961" y="1231"/>
                </a:lnTo>
                <a:lnTo>
                  <a:pt x="968" y="1288"/>
                </a:lnTo>
                <a:lnTo>
                  <a:pt x="998" y="1272"/>
                </a:lnTo>
                <a:lnTo>
                  <a:pt x="1017" y="1204"/>
                </a:lnTo>
                <a:lnTo>
                  <a:pt x="1114" y="1211"/>
                </a:lnTo>
                <a:lnTo>
                  <a:pt x="1141" y="1173"/>
                </a:lnTo>
                <a:lnTo>
                  <a:pt x="1177" y="1220"/>
                </a:lnTo>
                <a:lnTo>
                  <a:pt x="1227" y="1217"/>
                </a:lnTo>
                <a:lnTo>
                  <a:pt x="1240" y="1228"/>
                </a:lnTo>
                <a:lnTo>
                  <a:pt x="1254" y="1240"/>
                </a:lnTo>
                <a:lnTo>
                  <a:pt x="1271" y="1236"/>
                </a:lnTo>
                <a:lnTo>
                  <a:pt x="1305" y="1267"/>
                </a:lnTo>
                <a:lnTo>
                  <a:pt x="1359" y="1242"/>
                </a:lnTo>
                <a:lnTo>
                  <a:pt x="1359" y="1126"/>
                </a:lnTo>
                <a:lnTo>
                  <a:pt x="1440" y="1154"/>
                </a:lnTo>
                <a:lnTo>
                  <a:pt x="1487" y="1144"/>
                </a:lnTo>
                <a:lnTo>
                  <a:pt x="1518" y="1124"/>
                </a:lnTo>
                <a:lnTo>
                  <a:pt x="1520" y="1153"/>
                </a:lnTo>
                <a:lnTo>
                  <a:pt x="1592" y="1157"/>
                </a:lnTo>
                <a:lnTo>
                  <a:pt x="1571" y="1121"/>
                </a:lnTo>
                <a:lnTo>
                  <a:pt x="1629" y="1091"/>
                </a:lnTo>
                <a:lnTo>
                  <a:pt x="1674" y="1070"/>
                </a:lnTo>
                <a:lnTo>
                  <a:pt x="1682" y="918"/>
                </a:lnTo>
                <a:lnTo>
                  <a:pt x="1708" y="920"/>
                </a:lnTo>
                <a:lnTo>
                  <a:pt x="1738" y="927"/>
                </a:lnTo>
                <a:lnTo>
                  <a:pt x="1755" y="941"/>
                </a:lnTo>
                <a:lnTo>
                  <a:pt x="1774" y="957"/>
                </a:lnTo>
                <a:lnTo>
                  <a:pt x="1798" y="990"/>
                </a:lnTo>
                <a:lnTo>
                  <a:pt x="1840" y="981"/>
                </a:lnTo>
                <a:lnTo>
                  <a:pt x="1857" y="954"/>
                </a:lnTo>
                <a:lnTo>
                  <a:pt x="1874" y="929"/>
                </a:lnTo>
                <a:lnTo>
                  <a:pt x="1890" y="906"/>
                </a:lnTo>
                <a:lnTo>
                  <a:pt x="1907" y="885"/>
                </a:lnTo>
                <a:lnTo>
                  <a:pt x="1922" y="865"/>
                </a:lnTo>
                <a:lnTo>
                  <a:pt x="1937" y="848"/>
                </a:lnTo>
                <a:lnTo>
                  <a:pt x="1951" y="832"/>
                </a:lnTo>
                <a:lnTo>
                  <a:pt x="1966" y="819"/>
                </a:lnTo>
                <a:lnTo>
                  <a:pt x="1979" y="806"/>
                </a:lnTo>
                <a:lnTo>
                  <a:pt x="1992" y="796"/>
                </a:lnTo>
                <a:lnTo>
                  <a:pt x="2004" y="787"/>
                </a:lnTo>
                <a:lnTo>
                  <a:pt x="2016" y="781"/>
                </a:lnTo>
                <a:lnTo>
                  <a:pt x="2027" y="776"/>
                </a:lnTo>
                <a:lnTo>
                  <a:pt x="2039" y="773"/>
                </a:lnTo>
                <a:lnTo>
                  <a:pt x="2049" y="772"/>
                </a:lnTo>
                <a:lnTo>
                  <a:pt x="2059" y="773"/>
                </a:lnTo>
                <a:lnTo>
                  <a:pt x="2121" y="790"/>
                </a:lnTo>
                <a:lnTo>
                  <a:pt x="2124" y="727"/>
                </a:lnTo>
                <a:lnTo>
                  <a:pt x="2107" y="701"/>
                </a:lnTo>
                <a:lnTo>
                  <a:pt x="2088" y="675"/>
                </a:lnTo>
                <a:lnTo>
                  <a:pt x="2071" y="652"/>
                </a:lnTo>
                <a:lnTo>
                  <a:pt x="2053" y="631"/>
                </a:lnTo>
                <a:lnTo>
                  <a:pt x="2035" y="611"/>
                </a:lnTo>
                <a:lnTo>
                  <a:pt x="2017" y="592"/>
                </a:lnTo>
                <a:lnTo>
                  <a:pt x="1999" y="576"/>
                </a:lnTo>
                <a:lnTo>
                  <a:pt x="1982" y="561"/>
                </a:lnTo>
                <a:lnTo>
                  <a:pt x="1964" y="548"/>
                </a:lnTo>
                <a:lnTo>
                  <a:pt x="1946" y="535"/>
                </a:lnTo>
                <a:lnTo>
                  <a:pt x="1928" y="525"/>
                </a:lnTo>
                <a:lnTo>
                  <a:pt x="1911" y="517"/>
                </a:lnTo>
                <a:lnTo>
                  <a:pt x="1893" y="511"/>
                </a:lnTo>
                <a:lnTo>
                  <a:pt x="1875" y="506"/>
                </a:lnTo>
                <a:lnTo>
                  <a:pt x="1858" y="503"/>
                </a:lnTo>
                <a:lnTo>
                  <a:pt x="1841" y="501"/>
                </a:lnTo>
                <a:lnTo>
                  <a:pt x="1827" y="486"/>
                </a:lnTo>
                <a:lnTo>
                  <a:pt x="1815" y="470"/>
                </a:lnTo>
                <a:lnTo>
                  <a:pt x="1806" y="456"/>
                </a:lnTo>
                <a:lnTo>
                  <a:pt x="1799" y="442"/>
                </a:lnTo>
                <a:lnTo>
                  <a:pt x="1794" y="429"/>
                </a:lnTo>
                <a:lnTo>
                  <a:pt x="1792" y="416"/>
                </a:lnTo>
                <a:lnTo>
                  <a:pt x="1792" y="404"/>
                </a:lnTo>
                <a:lnTo>
                  <a:pt x="1794" y="392"/>
                </a:lnTo>
                <a:lnTo>
                  <a:pt x="1790" y="391"/>
                </a:lnTo>
                <a:lnTo>
                  <a:pt x="1785" y="389"/>
                </a:lnTo>
                <a:lnTo>
                  <a:pt x="1781" y="388"/>
                </a:lnTo>
                <a:lnTo>
                  <a:pt x="1776" y="387"/>
                </a:lnTo>
                <a:lnTo>
                  <a:pt x="1772" y="385"/>
                </a:lnTo>
                <a:lnTo>
                  <a:pt x="1768" y="384"/>
                </a:lnTo>
                <a:lnTo>
                  <a:pt x="1764" y="383"/>
                </a:lnTo>
                <a:lnTo>
                  <a:pt x="1760" y="382"/>
                </a:lnTo>
                <a:lnTo>
                  <a:pt x="1779" y="336"/>
                </a:lnTo>
                <a:lnTo>
                  <a:pt x="1783" y="304"/>
                </a:lnTo>
                <a:lnTo>
                  <a:pt x="1787" y="283"/>
                </a:lnTo>
                <a:lnTo>
                  <a:pt x="1790" y="264"/>
                </a:lnTo>
                <a:lnTo>
                  <a:pt x="1791" y="247"/>
                </a:lnTo>
                <a:lnTo>
                  <a:pt x="1791" y="232"/>
                </a:lnTo>
                <a:lnTo>
                  <a:pt x="1792" y="219"/>
                </a:lnTo>
                <a:lnTo>
                  <a:pt x="1793" y="209"/>
                </a:lnTo>
                <a:lnTo>
                  <a:pt x="1794" y="200"/>
                </a:lnTo>
                <a:lnTo>
                  <a:pt x="1798" y="191"/>
                </a:lnTo>
                <a:lnTo>
                  <a:pt x="1735" y="198"/>
                </a:lnTo>
                <a:lnTo>
                  <a:pt x="1660" y="169"/>
                </a:lnTo>
                <a:lnTo>
                  <a:pt x="1567" y="196"/>
                </a:lnTo>
                <a:lnTo>
                  <a:pt x="1455" y="204"/>
                </a:lnTo>
                <a:lnTo>
                  <a:pt x="1435" y="157"/>
                </a:lnTo>
                <a:lnTo>
                  <a:pt x="1423" y="49"/>
                </a:lnTo>
                <a:lnTo>
                  <a:pt x="1382" y="13"/>
                </a:lnTo>
                <a:lnTo>
                  <a:pt x="1392" y="0"/>
                </a:lnTo>
                <a:lnTo>
                  <a:pt x="1383" y="11"/>
                </a:lnTo>
                <a:lnTo>
                  <a:pt x="1338" y="19"/>
                </a:lnTo>
                <a:lnTo>
                  <a:pt x="1328" y="18"/>
                </a:lnTo>
                <a:lnTo>
                  <a:pt x="1320" y="18"/>
                </a:lnTo>
                <a:lnTo>
                  <a:pt x="1313" y="20"/>
                </a:lnTo>
                <a:lnTo>
                  <a:pt x="1308" y="24"/>
                </a:lnTo>
                <a:lnTo>
                  <a:pt x="1301" y="29"/>
                </a:lnTo>
                <a:lnTo>
                  <a:pt x="1293" y="34"/>
                </a:lnTo>
                <a:lnTo>
                  <a:pt x="1282" y="40"/>
                </a:lnTo>
                <a:lnTo>
                  <a:pt x="1267" y="47"/>
                </a:lnTo>
                <a:lnTo>
                  <a:pt x="1250" y="52"/>
                </a:lnTo>
                <a:lnTo>
                  <a:pt x="1232" y="56"/>
                </a:lnTo>
                <a:lnTo>
                  <a:pt x="1215" y="58"/>
                </a:lnTo>
                <a:lnTo>
                  <a:pt x="1198" y="59"/>
                </a:lnTo>
                <a:lnTo>
                  <a:pt x="1184" y="60"/>
                </a:lnTo>
                <a:lnTo>
                  <a:pt x="1172" y="60"/>
                </a:lnTo>
                <a:lnTo>
                  <a:pt x="1162" y="60"/>
                </a:lnTo>
                <a:lnTo>
                  <a:pt x="1156" y="60"/>
                </a:lnTo>
                <a:lnTo>
                  <a:pt x="1093" y="66"/>
                </a:lnTo>
                <a:lnTo>
                  <a:pt x="1050" y="165"/>
                </a:lnTo>
                <a:lnTo>
                  <a:pt x="1010" y="196"/>
                </a:lnTo>
                <a:lnTo>
                  <a:pt x="945" y="218"/>
                </a:lnTo>
                <a:lnTo>
                  <a:pt x="908" y="196"/>
                </a:lnTo>
                <a:lnTo>
                  <a:pt x="872" y="159"/>
                </a:lnTo>
                <a:lnTo>
                  <a:pt x="849" y="135"/>
                </a:lnTo>
                <a:lnTo>
                  <a:pt x="795" y="139"/>
                </a:lnTo>
                <a:lnTo>
                  <a:pt x="776" y="157"/>
                </a:lnTo>
                <a:lnTo>
                  <a:pt x="724" y="157"/>
                </a:lnTo>
                <a:lnTo>
                  <a:pt x="711" y="181"/>
                </a:lnTo>
                <a:lnTo>
                  <a:pt x="638" y="179"/>
                </a:lnTo>
                <a:lnTo>
                  <a:pt x="600" y="210"/>
                </a:lnTo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t-EE"/>
          </a:p>
        </p:txBody>
      </p:sp>
      <p:sp>
        <p:nvSpPr>
          <p:cNvPr id="11" name="Freeform 19"/>
          <p:cNvSpPr>
            <a:spLocks/>
          </p:cNvSpPr>
          <p:nvPr/>
        </p:nvSpPr>
        <p:spPr bwMode="auto">
          <a:xfrm>
            <a:off x="8129725" y="3410932"/>
            <a:ext cx="1446213" cy="1749425"/>
          </a:xfrm>
          <a:custGeom>
            <a:avLst/>
            <a:gdLst>
              <a:gd name="T0" fmla="*/ 1163 w 1820"/>
              <a:gd name="T1" fmla="*/ 125 h 2204"/>
              <a:gd name="T2" fmla="*/ 1191 w 1820"/>
              <a:gd name="T3" fmla="*/ 255 h 2204"/>
              <a:gd name="T4" fmla="*/ 1234 w 1820"/>
              <a:gd name="T5" fmla="*/ 365 h 2204"/>
              <a:gd name="T6" fmla="*/ 1370 w 1820"/>
              <a:gd name="T7" fmla="*/ 383 h 2204"/>
              <a:gd name="T8" fmla="*/ 1428 w 1820"/>
              <a:gd name="T9" fmla="*/ 427 h 2204"/>
              <a:gd name="T10" fmla="*/ 1550 w 1820"/>
              <a:gd name="T11" fmla="*/ 592 h 2204"/>
              <a:gd name="T12" fmla="*/ 1672 w 1820"/>
              <a:gd name="T13" fmla="*/ 643 h 2204"/>
              <a:gd name="T14" fmla="*/ 1746 w 1820"/>
              <a:gd name="T15" fmla="*/ 738 h 2204"/>
              <a:gd name="T16" fmla="*/ 1820 w 1820"/>
              <a:gd name="T17" fmla="*/ 845 h 2204"/>
              <a:gd name="T18" fmla="*/ 1747 w 1820"/>
              <a:gd name="T19" fmla="*/ 967 h 2204"/>
              <a:gd name="T20" fmla="*/ 1667 w 1820"/>
              <a:gd name="T21" fmla="*/ 906 h 2204"/>
              <a:gd name="T22" fmla="*/ 1470 w 1820"/>
              <a:gd name="T23" fmla="*/ 971 h 2204"/>
              <a:gd name="T24" fmla="*/ 1412 w 1820"/>
              <a:gd name="T25" fmla="*/ 1134 h 2204"/>
              <a:gd name="T26" fmla="*/ 1450 w 1820"/>
              <a:gd name="T27" fmla="*/ 1272 h 2204"/>
              <a:gd name="T28" fmla="*/ 1510 w 1820"/>
              <a:gd name="T29" fmla="*/ 1423 h 2204"/>
              <a:gd name="T30" fmla="*/ 1584 w 1820"/>
              <a:gd name="T31" fmla="*/ 1529 h 2204"/>
              <a:gd name="T32" fmla="*/ 1647 w 1820"/>
              <a:gd name="T33" fmla="*/ 1708 h 2204"/>
              <a:gd name="T34" fmla="*/ 1476 w 1820"/>
              <a:gd name="T35" fmla="*/ 1807 h 2204"/>
              <a:gd name="T36" fmla="*/ 1476 w 1820"/>
              <a:gd name="T37" fmla="*/ 1781 h 2204"/>
              <a:gd name="T38" fmla="*/ 1458 w 1820"/>
              <a:gd name="T39" fmla="*/ 1742 h 2204"/>
              <a:gd name="T40" fmla="*/ 1425 w 1820"/>
              <a:gd name="T41" fmla="*/ 1709 h 2204"/>
              <a:gd name="T42" fmla="*/ 1386 w 1820"/>
              <a:gd name="T43" fmla="*/ 1684 h 2204"/>
              <a:gd name="T44" fmla="*/ 1349 w 1820"/>
              <a:gd name="T45" fmla="*/ 1673 h 2204"/>
              <a:gd name="T46" fmla="*/ 1356 w 1820"/>
              <a:gd name="T47" fmla="*/ 1728 h 2204"/>
              <a:gd name="T48" fmla="*/ 1275 w 1820"/>
              <a:gd name="T49" fmla="*/ 1880 h 2204"/>
              <a:gd name="T50" fmla="*/ 1139 w 1820"/>
              <a:gd name="T51" fmla="*/ 1964 h 2204"/>
              <a:gd name="T52" fmla="*/ 1024 w 1820"/>
              <a:gd name="T53" fmla="*/ 2054 h 2204"/>
              <a:gd name="T54" fmla="*/ 948 w 1820"/>
              <a:gd name="T55" fmla="*/ 2173 h 2204"/>
              <a:gd name="T56" fmla="*/ 805 w 1820"/>
              <a:gd name="T57" fmla="*/ 2144 h 2204"/>
              <a:gd name="T58" fmla="*/ 705 w 1820"/>
              <a:gd name="T59" fmla="*/ 2044 h 2204"/>
              <a:gd name="T60" fmla="*/ 551 w 1820"/>
              <a:gd name="T61" fmla="*/ 1940 h 2204"/>
              <a:gd name="T62" fmla="*/ 470 w 1820"/>
              <a:gd name="T63" fmla="*/ 1922 h 2204"/>
              <a:gd name="T64" fmla="*/ 515 w 1820"/>
              <a:gd name="T65" fmla="*/ 2080 h 2204"/>
              <a:gd name="T66" fmla="*/ 404 w 1820"/>
              <a:gd name="T67" fmla="*/ 2070 h 2204"/>
              <a:gd name="T68" fmla="*/ 315 w 1820"/>
              <a:gd name="T69" fmla="*/ 1884 h 2204"/>
              <a:gd name="T70" fmla="*/ 141 w 1820"/>
              <a:gd name="T71" fmla="*/ 1960 h 2204"/>
              <a:gd name="T72" fmla="*/ 160 w 1820"/>
              <a:gd name="T73" fmla="*/ 1767 h 2204"/>
              <a:gd name="T74" fmla="*/ 422 w 1820"/>
              <a:gd name="T75" fmla="*/ 1551 h 2204"/>
              <a:gd name="T76" fmla="*/ 443 w 1820"/>
              <a:gd name="T77" fmla="*/ 1312 h 2204"/>
              <a:gd name="T78" fmla="*/ 335 w 1820"/>
              <a:gd name="T79" fmla="*/ 1289 h 2204"/>
              <a:gd name="T80" fmla="*/ 295 w 1820"/>
              <a:gd name="T81" fmla="*/ 1258 h 2204"/>
              <a:gd name="T82" fmla="*/ 283 w 1820"/>
              <a:gd name="T83" fmla="*/ 1212 h 2204"/>
              <a:gd name="T84" fmla="*/ 125 w 1820"/>
              <a:gd name="T85" fmla="*/ 1194 h 2204"/>
              <a:gd name="T86" fmla="*/ 7 w 1820"/>
              <a:gd name="T87" fmla="*/ 916 h 2204"/>
              <a:gd name="T88" fmla="*/ 83 w 1820"/>
              <a:gd name="T89" fmla="*/ 695 h 2204"/>
              <a:gd name="T90" fmla="*/ 260 w 1820"/>
              <a:gd name="T91" fmla="*/ 576 h 2204"/>
              <a:gd name="T92" fmla="*/ 404 w 1820"/>
              <a:gd name="T93" fmla="*/ 490 h 2204"/>
              <a:gd name="T94" fmla="*/ 389 w 1820"/>
              <a:gd name="T95" fmla="*/ 336 h 2204"/>
              <a:gd name="T96" fmla="*/ 830 w 1820"/>
              <a:gd name="T97" fmla="*/ 314 h 2204"/>
              <a:gd name="T98" fmla="*/ 911 w 1820"/>
              <a:gd name="T99" fmla="*/ 216 h 2204"/>
              <a:gd name="T100" fmla="*/ 1061 w 1820"/>
              <a:gd name="T101" fmla="*/ 170 h 2204"/>
              <a:gd name="T102" fmla="*/ 1191 w 1820"/>
              <a:gd name="T103" fmla="*/ 68 h 2204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1820" h="2204">
                <a:moveTo>
                  <a:pt x="1231" y="0"/>
                </a:moveTo>
                <a:lnTo>
                  <a:pt x="1191" y="68"/>
                </a:lnTo>
                <a:lnTo>
                  <a:pt x="1163" y="125"/>
                </a:lnTo>
                <a:lnTo>
                  <a:pt x="1183" y="158"/>
                </a:lnTo>
                <a:lnTo>
                  <a:pt x="1163" y="210"/>
                </a:lnTo>
                <a:lnTo>
                  <a:pt x="1191" y="255"/>
                </a:lnTo>
                <a:lnTo>
                  <a:pt x="1144" y="302"/>
                </a:lnTo>
                <a:lnTo>
                  <a:pt x="1132" y="361"/>
                </a:lnTo>
                <a:lnTo>
                  <a:pt x="1234" y="365"/>
                </a:lnTo>
                <a:lnTo>
                  <a:pt x="1319" y="363"/>
                </a:lnTo>
                <a:lnTo>
                  <a:pt x="1345" y="373"/>
                </a:lnTo>
                <a:lnTo>
                  <a:pt x="1370" y="383"/>
                </a:lnTo>
                <a:lnTo>
                  <a:pt x="1412" y="391"/>
                </a:lnTo>
                <a:lnTo>
                  <a:pt x="1420" y="409"/>
                </a:lnTo>
                <a:lnTo>
                  <a:pt x="1428" y="427"/>
                </a:lnTo>
                <a:lnTo>
                  <a:pt x="1457" y="505"/>
                </a:lnTo>
                <a:lnTo>
                  <a:pt x="1544" y="517"/>
                </a:lnTo>
                <a:lnTo>
                  <a:pt x="1550" y="592"/>
                </a:lnTo>
                <a:lnTo>
                  <a:pt x="1611" y="649"/>
                </a:lnTo>
                <a:lnTo>
                  <a:pt x="1642" y="645"/>
                </a:lnTo>
                <a:lnTo>
                  <a:pt x="1672" y="643"/>
                </a:lnTo>
                <a:lnTo>
                  <a:pt x="1698" y="689"/>
                </a:lnTo>
                <a:lnTo>
                  <a:pt x="1741" y="691"/>
                </a:lnTo>
                <a:lnTo>
                  <a:pt x="1746" y="738"/>
                </a:lnTo>
                <a:lnTo>
                  <a:pt x="1767" y="753"/>
                </a:lnTo>
                <a:lnTo>
                  <a:pt x="1774" y="805"/>
                </a:lnTo>
                <a:lnTo>
                  <a:pt x="1820" y="845"/>
                </a:lnTo>
                <a:lnTo>
                  <a:pt x="1807" y="910"/>
                </a:lnTo>
                <a:lnTo>
                  <a:pt x="1780" y="931"/>
                </a:lnTo>
                <a:lnTo>
                  <a:pt x="1747" y="967"/>
                </a:lnTo>
                <a:lnTo>
                  <a:pt x="1711" y="954"/>
                </a:lnTo>
                <a:lnTo>
                  <a:pt x="1668" y="940"/>
                </a:lnTo>
                <a:lnTo>
                  <a:pt x="1667" y="906"/>
                </a:lnTo>
                <a:lnTo>
                  <a:pt x="1519" y="908"/>
                </a:lnTo>
                <a:lnTo>
                  <a:pt x="1504" y="931"/>
                </a:lnTo>
                <a:lnTo>
                  <a:pt x="1470" y="971"/>
                </a:lnTo>
                <a:lnTo>
                  <a:pt x="1481" y="1084"/>
                </a:lnTo>
                <a:lnTo>
                  <a:pt x="1461" y="1104"/>
                </a:lnTo>
                <a:lnTo>
                  <a:pt x="1412" y="1134"/>
                </a:lnTo>
                <a:lnTo>
                  <a:pt x="1417" y="1232"/>
                </a:lnTo>
                <a:lnTo>
                  <a:pt x="1435" y="1252"/>
                </a:lnTo>
                <a:lnTo>
                  <a:pt x="1450" y="1272"/>
                </a:lnTo>
                <a:lnTo>
                  <a:pt x="1489" y="1332"/>
                </a:lnTo>
                <a:lnTo>
                  <a:pt x="1526" y="1379"/>
                </a:lnTo>
                <a:lnTo>
                  <a:pt x="1510" y="1423"/>
                </a:lnTo>
                <a:lnTo>
                  <a:pt x="1536" y="1453"/>
                </a:lnTo>
                <a:lnTo>
                  <a:pt x="1553" y="1495"/>
                </a:lnTo>
                <a:lnTo>
                  <a:pt x="1584" y="1529"/>
                </a:lnTo>
                <a:lnTo>
                  <a:pt x="1608" y="1573"/>
                </a:lnTo>
                <a:lnTo>
                  <a:pt x="1622" y="1640"/>
                </a:lnTo>
                <a:lnTo>
                  <a:pt x="1647" y="1708"/>
                </a:lnTo>
                <a:lnTo>
                  <a:pt x="1603" y="1728"/>
                </a:lnTo>
                <a:lnTo>
                  <a:pt x="1537" y="1781"/>
                </a:lnTo>
                <a:lnTo>
                  <a:pt x="1476" y="1807"/>
                </a:lnTo>
                <a:lnTo>
                  <a:pt x="1477" y="1794"/>
                </a:lnTo>
                <a:lnTo>
                  <a:pt x="1476" y="1781"/>
                </a:lnTo>
                <a:lnTo>
                  <a:pt x="1472" y="1768"/>
                </a:lnTo>
                <a:lnTo>
                  <a:pt x="1466" y="1755"/>
                </a:lnTo>
                <a:lnTo>
                  <a:pt x="1458" y="1742"/>
                </a:lnTo>
                <a:lnTo>
                  <a:pt x="1449" y="1730"/>
                </a:lnTo>
                <a:lnTo>
                  <a:pt x="1438" y="1719"/>
                </a:lnTo>
                <a:lnTo>
                  <a:pt x="1425" y="1709"/>
                </a:lnTo>
                <a:lnTo>
                  <a:pt x="1412" y="1699"/>
                </a:lnTo>
                <a:lnTo>
                  <a:pt x="1399" y="1691"/>
                </a:lnTo>
                <a:lnTo>
                  <a:pt x="1386" y="1684"/>
                </a:lnTo>
                <a:lnTo>
                  <a:pt x="1373" y="1679"/>
                </a:lnTo>
                <a:lnTo>
                  <a:pt x="1360" y="1674"/>
                </a:lnTo>
                <a:lnTo>
                  <a:pt x="1349" y="1673"/>
                </a:lnTo>
                <a:lnTo>
                  <a:pt x="1339" y="1673"/>
                </a:lnTo>
                <a:lnTo>
                  <a:pt x="1330" y="1675"/>
                </a:lnTo>
                <a:lnTo>
                  <a:pt x="1356" y="1728"/>
                </a:lnTo>
                <a:lnTo>
                  <a:pt x="1355" y="1802"/>
                </a:lnTo>
                <a:lnTo>
                  <a:pt x="1304" y="1839"/>
                </a:lnTo>
                <a:lnTo>
                  <a:pt x="1275" y="1880"/>
                </a:lnTo>
                <a:lnTo>
                  <a:pt x="1211" y="1900"/>
                </a:lnTo>
                <a:lnTo>
                  <a:pt x="1190" y="1944"/>
                </a:lnTo>
                <a:lnTo>
                  <a:pt x="1139" y="1964"/>
                </a:lnTo>
                <a:lnTo>
                  <a:pt x="1122" y="2003"/>
                </a:lnTo>
                <a:lnTo>
                  <a:pt x="983" y="2009"/>
                </a:lnTo>
                <a:lnTo>
                  <a:pt x="1024" y="2054"/>
                </a:lnTo>
                <a:lnTo>
                  <a:pt x="1005" y="2109"/>
                </a:lnTo>
                <a:lnTo>
                  <a:pt x="1000" y="2169"/>
                </a:lnTo>
                <a:lnTo>
                  <a:pt x="948" y="2173"/>
                </a:lnTo>
                <a:lnTo>
                  <a:pt x="915" y="2204"/>
                </a:lnTo>
                <a:lnTo>
                  <a:pt x="889" y="2167"/>
                </a:lnTo>
                <a:lnTo>
                  <a:pt x="805" y="2144"/>
                </a:lnTo>
                <a:lnTo>
                  <a:pt x="752" y="2119"/>
                </a:lnTo>
                <a:lnTo>
                  <a:pt x="743" y="2062"/>
                </a:lnTo>
                <a:lnTo>
                  <a:pt x="705" y="2044"/>
                </a:lnTo>
                <a:lnTo>
                  <a:pt x="675" y="2011"/>
                </a:lnTo>
                <a:lnTo>
                  <a:pt x="595" y="2009"/>
                </a:lnTo>
                <a:lnTo>
                  <a:pt x="551" y="1940"/>
                </a:lnTo>
                <a:lnTo>
                  <a:pt x="494" y="1860"/>
                </a:lnTo>
                <a:lnTo>
                  <a:pt x="463" y="1882"/>
                </a:lnTo>
                <a:lnTo>
                  <a:pt x="470" y="1922"/>
                </a:lnTo>
                <a:lnTo>
                  <a:pt x="494" y="1971"/>
                </a:lnTo>
                <a:lnTo>
                  <a:pt x="509" y="2024"/>
                </a:lnTo>
                <a:lnTo>
                  <a:pt x="515" y="2080"/>
                </a:lnTo>
                <a:lnTo>
                  <a:pt x="486" y="2115"/>
                </a:lnTo>
                <a:lnTo>
                  <a:pt x="437" y="2121"/>
                </a:lnTo>
                <a:lnTo>
                  <a:pt x="404" y="2070"/>
                </a:lnTo>
                <a:lnTo>
                  <a:pt x="375" y="2008"/>
                </a:lnTo>
                <a:lnTo>
                  <a:pt x="375" y="1864"/>
                </a:lnTo>
                <a:lnTo>
                  <a:pt x="315" y="1884"/>
                </a:lnTo>
                <a:lnTo>
                  <a:pt x="230" y="1893"/>
                </a:lnTo>
                <a:lnTo>
                  <a:pt x="216" y="1925"/>
                </a:lnTo>
                <a:lnTo>
                  <a:pt x="141" y="1960"/>
                </a:lnTo>
                <a:lnTo>
                  <a:pt x="97" y="1933"/>
                </a:lnTo>
                <a:lnTo>
                  <a:pt x="99" y="1853"/>
                </a:lnTo>
                <a:lnTo>
                  <a:pt x="160" y="1767"/>
                </a:lnTo>
                <a:lnTo>
                  <a:pt x="250" y="1752"/>
                </a:lnTo>
                <a:lnTo>
                  <a:pt x="259" y="1614"/>
                </a:lnTo>
                <a:lnTo>
                  <a:pt x="422" y="1551"/>
                </a:lnTo>
                <a:lnTo>
                  <a:pt x="416" y="1419"/>
                </a:lnTo>
                <a:lnTo>
                  <a:pt x="442" y="1408"/>
                </a:lnTo>
                <a:lnTo>
                  <a:pt x="443" y="1312"/>
                </a:lnTo>
                <a:lnTo>
                  <a:pt x="392" y="1301"/>
                </a:lnTo>
                <a:lnTo>
                  <a:pt x="335" y="1289"/>
                </a:lnTo>
                <a:lnTo>
                  <a:pt x="316" y="1282"/>
                </a:lnTo>
                <a:lnTo>
                  <a:pt x="303" y="1272"/>
                </a:lnTo>
                <a:lnTo>
                  <a:pt x="295" y="1258"/>
                </a:lnTo>
                <a:lnTo>
                  <a:pt x="290" y="1244"/>
                </a:lnTo>
                <a:lnTo>
                  <a:pt x="287" y="1228"/>
                </a:lnTo>
                <a:lnTo>
                  <a:pt x="283" y="1212"/>
                </a:lnTo>
                <a:lnTo>
                  <a:pt x="279" y="1196"/>
                </a:lnTo>
                <a:lnTo>
                  <a:pt x="273" y="1181"/>
                </a:lnTo>
                <a:lnTo>
                  <a:pt x="125" y="1194"/>
                </a:lnTo>
                <a:lnTo>
                  <a:pt x="110" y="1165"/>
                </a:lnTo>
                <a:lnTo>
                  <a:pt x="0" y="1153"/>
                </a:lnTo>
                <a:lnTo>
                  <a:pt x="7" y="916"/>
                </a:lnTo>
                <a:lnTo>
                  <a:pt x="42" y="870"/>
                </a:lnTo>
                <a:lnTo>
                  <a:pt x="40" y="718"/>
                </a:lnTo>
                <a:lnTo>
                  <a:pt x="83" y="695"/>
                </a:lnTo>
                <a:lnTo>
                  <a:pt x="168" y="650"/>
                </a:lnTo>
                <a:lnTo>
                  <a:pt x="213" y="603"/>
                </a:lnTo>
                <a:lnTo>
                  <a:pt x="260" y="576"/>
                </a:lnTo>
                <a:lnTo>
                  <a:pt x="290" y="523"/>
                </a:lnTo>
                <a:lnTo>
                  <a:pt x="311" y="485"/>
                </a:lnTo>
                <a:lnTo>
                  <a:pt x="404" y="490"/>
                </a:lnTo>
                <a:lnTo>
                  <a:pt x="380" y="436"/>
                </a:lnTo>
                <a:lnTo>
                  <a:pt x="341" y="342"/>
                </a:lnTo>
                <a:lnTo>
                  <a:pt x="389" y="336"/>
                </a:lnTo>
                <a:lnTo>
                  <a:pt x="665" y="369"/>
                </a:lnTo>
                <a:lnTo>
                  <a:pt x="753" y="306"/>
                </a:lnTo>
                <a:lnTo>
                  <a:pt x="830" y="314"/>
                </a:lnTo>
                <a:lnTo>
                  <a:pt x="818" y="269"/>
                </a:lnTo>
                <a:lnTo>
                  <a:pt x="893" y="279"/>
                </a:lnTo>
                <a:lnTo>
                  <a:pt x="911" y="216"/>
                </a:lnTo>
                <a:lnTo>
                  <a:pt x="980" y="233"/>
                </a:lnTo>
                <a:lnTo>
                  <a:pt x="992" y="176"/>
                </a:lnTo>
                <a:lnTo>
                  <a:pt x="1061" y="170"/>
                </a:lnTo>
                <a:lnTo>
                  <a:pt x="1108" y="149"/>
                </a:lnTo>
                <a:lnTo>
                  <a:pt x="1163" y="125"/>
                </a:lnTo>
                <a:lnTo>
                  <a:pt x="1191" y="68"/>
                </a:lnTo>
                <a:lnTo>
                  <a:pt x="1231" y="0"/>
                </a:lnTo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t-EE"/>
          </a:p>
        </p:txBody>
      </p:sp>
      <p:sp>
        <p:nvSpPr>
          <p:cNvPr id="12" name="Freeform 25"/>
          <p:cNvSpPr>
            <a:spLocks/>
          </p:cNvSpPr>
          <p:nvPr/>
        </p:nvSpPr>
        <p:spPr bwMode="auto">
          <a:xfrm>
            <a:off x="9467988" y="3495069"/>
            <a:ext cx="1662112" cy="1312863"/>
          </a:xfrm>
          <a:custGeom>
            <a:avLst/>
            <a:gdLst>
              <a:gd name="T0" fmla="*/ 63 w 2094"/>
              <a:gd name="T1" fmla="*/ 894 h 1655"/>
              <a:gd name="T2" fmla="*/ 95 w 2094"/>
              <a:gd name="T3" fmla="*/ 824 h 1655"/>
              <a:gd name="T4" fmla="*/ 90 w 2094"/>
              <a:gd name="T5" fmla="*/ 698 h 1655"/>
              <a:gd name="T6" fmla="*/ 56 w 2094"/>
              <a:gd name="T7" fmla="*/ 584 h 1655"/>
              <a:gd name="T8" fmla="*/ 164 w 2094"/>
              <a:gd name="T9" fmla="*/ 567 h 1655"/>
              <a:gd name="T10" fmla="*/ 350 w 2094"/>
              <a:gd name="T11" fmla="*/ 443 h 1655"/>
              <a:gd name="T12" fmla="*/ 446 w 2094"/>
              <a:gd name="T13" fmla="*/ 500 h 1655"/>
              <a:gd name="T14" fmla="*/ 588 w 2094"/>
              <a:gd name="T15" fmla="*/ 401 h 1655"/>
              <a:gd name="T16" fmla="*/ 687 w 2094"/>
              <a:gd name="T17" fmla="*/ 457 h 1655"/>
              <a:gd name="T18" fmla="*/ 752 w 2094"/>
              <a:gd name="T19" fmla="*/ 496 h 1655"/>
              <a:gd name="T20" fmla="*/ 888 w 2094"/>
              <a:gd name="T21" fmla="*/ 382 h 1655"/>
              <a:gd name="T22" fmla="*/ 967 w 2094"/>
              <a:gd name="T23" fmla="*/ 382 h 1655"/>
              <a:gd name="T24" fmla="*/ 1077 w 2094"/>
              <a:gd name="T25" fmla="*/ 319 h 1655"/>
              <a:gd name="T26" fmla="*/ 1156 w 2094"/>
              <a:gd name="T27" fmla="*/ 149 h 1655"/>
              <a:gd name="T28" fmla="*/ 1221 w 2094"/>
              <a:gd name="T29" fmla="*/ 186 h 1655"/>
              <a:gd name="T30" fmla="*/ 1288 w 2094"/>
              <a:gd name="T31" fmla="*/ 210 h 1655"/>
              <a:gd name="T32" fmla="*/ 1338 w 2094"/>
              <a:gd name="T33" fmla="*/ 135 h 1655"/>
              <a:gd name="T34" fmla="*/ 1384 w 2094"/>
              <a:gd name="T35" fmla="*/ 77 h 1655"/>
              <a:gd name="T36" fmla="*/ 1426 w 2094"/>
              <a:gd name="T37" fmla="*/ 34 h 1655"/>
              <a:gd name="T38" fmla="*/ 1463 w 2094"/>
              <a:gd name="T39" fmla="*/ 9 h 1655"/>
              <a:gd name="T40" fmla="*/ 1497 w 2094"/>
              <a:gd name="T41" fmla="*/ 0 h 1655"/>
              <a:gd name="T42" fmla="*/ 1562 w 2094"/>
              <a:gd name="T43" fmla="*/ 66 h 1655"/>
              <a:gd name="T44" fmla="*/ 1572 w 2094"/>
              <a:gd name="T45" fmla="*/ 71 h 1655"/>
              <a:gd name="T46" fmla="*/ 1603 w 2094"/>
              <a:gd name="T47" fmla="*/ 136 h 1655"/>
              <a:gd name="T48" fmla="*/ 1683 w 2094"/>
              <a:gd name="T49" fmla="*/ 360 h 1655"/>
              <a:gd name="T50" fmla="*/ 1720 w 2094"/>
              <a:gd name="T51" fmla="*/ 616 h 1655"/>
              <a:gd name="T52" fmla="*/ 1803 w 2094"/>
              <a:gd name="T53" fmla="*/ 773 h 1655"/>
              <a:gd name="T54" fmla="*/ 1902 w 2094"/>
              <a:gd name="T55" fmla="*/ 798 h 1655"/>
              <a:gd name="T56" fmla="*/ 2019 w 2094"/>
              <a:gd name="T57" fmla="*/ 893 h 1655"/>
              <a:gd name="T58" fmla="*/ 1993 w 2094"/>
              <a:gd name="T59" fmla="*/ 949 h 1655"/>
              <a:gd name="T60" fmla="*/ 2090 w 2094"/>
              <a:gd name="T61" fmla="*/ 1198 h 1655"/>
              <a:gd name="T62" fmla="*/ 1982 w 2094"/>
              <a:gd name="T63" fmla="*/ 1275 h 1655"/>
              <a:gd name="T64" fmla="*/ 1837 w 2094"/>
              <a:gd name="T65" fmla="*/ 1280 h 1655"/>
              <a:gd name="T66" fmla="*/ 1734 w 2094"/>
              <a:gd name="T67" fmla="*/ 1220 h 1655"/>
              <a:gd name="T68" fmla="*/ 1533 w 2094"/>
              <a:gd name="T69" fmla="*/ 1187 h 1655"/>
              <a:gd name="T70" fmla="*/ 1355 w 2094"/>
              <a:gd name="T71" fmla="*/ 1247 h 1655"/>
              <a:gd name="T72" fmla="*/ 1172 w 2094"/>
              <a:gd name="T73" fmla="*/ 1240 h 1655"/>
              <a:gd name="T74" fmla="*/ 1161 w 2094"/>
              <a:gd name="T75" fmla="*/ 1353 h 1655"/>
              <a:gd name="T76" fmla="*/ 1040 w 2094"/>
              <a:gd name="T77" fmla="*/ 1409 h 1655"/>
              <a:gd name="T78" fmla="*/ 969 w 2094"/>
              <a:gd name="T79" fmla="*/ 1406 h 1655"/>
              <a:gd name="T80" fmla="*/ 851 w 2094"/>
              <a:gd name="T81" fmla="*/ 1413 h 1655"/>
              <a:gd name="T82" fmla="*/ 850 w 2094"/>
              <a:gd name="T83" fmla="*/ 1428 h 1655"/>
              <a:gd name="T84" fmla="*/ 848 w 2094"/>
              <a:gd name="T85" fmla="*/ 1451 h 1655"/>
              <a:gd name="T86" fmla="*/ 847 w 2094"/>
              <a:gd name="T87" fmla="*/ 1474 h 1655"/>
              <a:gd name="T88" fmla="*/ 857 w 2094"/>
              <a:gd name="T89" fmla="*/ 1500 h 1655"/>
              <a:gd name="T90" fmla="*/ 859 w 2094"/>
              <a:gd name="T91" fmla="*/ 1542 h 1655"/>
              <a:gd name="T92" fmla="*/ 843 w 2094"/>
              <a:gd name="T93" fmla="*/ 1588 h 1655"/>
              <a:gd name="T94" fmla="*/ 742 w 2094"/>
              <a:gd name="T95" fmla="*/ 1531 h 1655"/>
              <a:gd name="T96" fmla="*/ 622 w 2094"/>
              <a:gd name="T97" fmla="*/ 1472 h 1655"/>
              <a:gd name="T98" fmla="*/ 521 w 2094"/>
              <a:gd name="T99" fmla="*/ 1537 h 1655"/>
              <a:gd name="T100" fmla="*/ 433 w 2094"/>
              <a:gd name="T101" fmla="*/ 1507 h 1655"/>
              <a:gd name="T102" fmla="*/ 315 w 2094"/>
              <a:gd name="T103" fmla="*/ 1586 h 1655"/>
              <a:gd name="T104" fmla="*/ 123 w 2094"/>
              <a:gd name="T105" fmla="*/ 1655 h 1655"/>
              <a:gd name="T106" fmla="*/ 15 w 2094"/>
              <a:gd name="T107" fmla="*/ 1631 h 1655"/>
              <a:gd name="T108" fmla="*/ 8 w 2094"/>
              <a:gd name="T109" fmla="*/ 1440 h 1655"/>
              <a:gd name="T110" fmla="*/ 41 w 2094"/>
              <a:gd name="T111" fmla="*/ 1324 h 1655"/>
              <a:gd name="T112" fmla="*/ 61 w 2094"/>
              <a:gd name="T113" fmla="*/ 1005 h 1655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2094" h="1655">
                <a:moveTo>
                  <a:pt x="81" y="920"/>
                </a:moveTo>
                <a:lnTo>
                  <a:pt x="100" y="908"/>
                </a:lnTo>
                <a:lnTo>
                  <a:pt x="63" y="894"/>
                </a:lnTo>
                <a:lnTo>
                  <a:pt x="63" y="859"/>
                </a:lnTo>
                <a:lnTo>
                  <a:pt x="63" y="858"/>
                </a:lnTo>
                <a:lnTo>
                  <a:pt x="95" y="824"/>
                </a:lnTo>
                <a:lnTo>
                  <a:pt x="123" y="803"/>
                </a:lnTo>
                <a:lnTo>
                  <a:pt x="135" y="738"/>
                </a:lnTo>
                <a:lnTo>
                  <a:pt x="90" y="698"/>
                </a:lnTo>
                <a:lnTo>
                  <a:pt x="82" y="647"/>
                </a:lnTo>
                <a:lnTo>
                  <a:pt x="62" y="631"/>
                </a:lnTo>
                <a:lnTo>
                  <a:pt x="56" y="584"/>
                </a:lnTo>
                <a:lnTo>
                  <a:pt x="21" y="582"/>
                </a:lnTo>
                <a:lnTo>
                  <a:pt x="88" y="569"/>
                </a:lnTo>
                <a:lnTo>
                  <a:pt x="164" y="567"/>
                </a:lnTo>
                <a:lnTo>
                  <a:pt x="224" y="526"/>
                </a:lnTo>
                <a:lnTo>
                  <a:pt x="297" y="478"/>
                </a:lnTo>
                <a:lnTo>
                  <a:pt x="350" y="443"/>
                </a:lnTo>
                <a:lnTo>
                  <a:pt x="409" y="459"/>
                </a:lnTo>
                <a:lnTo>
                  <a:pt x="415" y="516"/>
                </a:lnTo>
                <a:lnTo>
                  <a:pt x="446" y="500"/>
                </a:lnTo>
                <a:lnTo>
                  <a:pt x="464" y="433"/>
                </a:lnTo>
                <a:lnTo>
                  <a:pt x="561" y="439"/>
                </a:lnTo>
                <a:lnTo>
                  <a:pt x="588" y="401"/>
                </a:lnTo>
                <a:lnTo>
                  <a:pt x="624" y="449"/>
                </a:lnTo>
                <a:lnTo>
                  <a:pt x="675" y="445"/>
                </a:lnTo>
                <a:lnTo>
                  <a:pt x="687" y="457"/>
                </a:lnTo>
                <a:lnTo>
                  <a:pt x="701" y="468"/>
                </a:lnTo>
                <a:lnTo>
                  <a:pt x="718" y="464"/>
                </a:lnTo>
                <a:lnTo>
                  <a:pt x="752" y="496"/>
                </a:lnTo>
                <a:lnTo>
                  <a:pt x="807" y="470"/>
                </a:lnTo>
                <a:lnTo>
                  <a:pt x="807" y="354"/>
                </a:lnTo>
                <a:lnTo>
                  <a:pt x="888" y="382"/>
                </a:lnTo>
                <a:lnTo>
                  <a:pt x="935" y="372"/>
                </a:lnTo>
                <a:lnTo>
                  <a:pt x="965" y="352"/>
                </a:lnTo>
                <a:lnTo>
                  <a:pt x="967" y="382"/>
                </a:lnTo>
                <a:lnTo>
                  <a:pt x="1040" y="386"/>
                </a:lnTo>
                <a:lnTo>
                  <a:pt x="1018" y="350"/>
                </a:lnTo>
                <a:lnTo>
                  <a:pt x="1077" y="319"/>
                </a:lnTo>
                <a:lnTo>
                  <a:pt x="1121" y="299"/>
                </a:lnTo>
                <a:lnTo>
                  <a:pt x="1129" y="147"/>
                </a:lnTo>
                <a:lnTo>
                  <a:pt x="1156" y="149"/>
                </a:lnTo>
                <a:lnTo>
                  <a:pt x="1186" y="155"/>
                </a:lnTo>
                <a:lnTo>
                  <a:pt x="1202" y="169"/>
                </a:lnTo>
                <a:lnTo>
                  <a:pt x="1221" y="186"/>
                </a:lnTo>
                <a:lnTo>
                  <a:pt x="1245" y="218"/>
                </a:lnTo>
                <a:lnTo>
                  <a:pt x="1288" y="210"/>
                </a:lnTo>
                <a:lnTo>
                  <a:pt x="1305" y="183"/>
                </a:lnTo>
                <a:lnTo>
                  <a:pt x="1322" y="158"/>
                </a:lnTo>
                <a:lnTo>
                  <a:pt x="1338" y="135"/>
                </a:lnTo>
                <a:lnTo>
                  <a:pt x="1354" y="113"/>
                </a:lnTo>
                <a:lnTo>
                  <a:pt x="1369" y="94"/>
                </a:lnTo>
                <a:lnTo>
                  <a:pt x="1384" y="77"/>
                </a:lnTo>
                <a:lnTo>
                  <a:pt x="1398" y="61"/>
                </a:lnTo>
                <a:lnTo>
                  <a:pt x="1413" y="47"/>
                </a:lnTo>
                <a:lnTo>
                  <a:pt x="1426" y="34"/>
                </a:lnTo>
                <a:lnTo>
                  <a:pt x="1439" y="24"/>
                </a:lnTo>
                <a:lnTo>
                  <a:pt x="1451" y="16"/>
                </a:lnTo>
                <a:lnTo>
                  <a:pt x="1463" y="9"/>
                </a:lnTo>
                <a:lnTo>
                  <a:pt x="1475" y="5"/>
                </a:lnTo>
                <a:lnTo>
                  <a:pt x="1487" y="2"/>
                </a:lnTo>
                <a:lnTo>
                  <a:pt x="1497" y="0"/>
                </a:lnTo>
                <a:lnTo>
                  <a:pt x="1507" y="1"/>
                </a:lnTo>
                <a:lnTo>
                  <a:pt x="1568" y="19"/>
                </a:lnTo>
                <a:lnTo>
                  <a:pt x="1562" y="66"/>
                </a:lnTo>
                <a:lnTo>
                  <a:pt x="1567" y="68"/>
                </a:lnTo>
                <a:lnTo>
                  <a:pt x="1572" y="71"/>
                </a:lnTo>
                <a:lnTo>
                  <a:pt x="1577" y="74"/>
                </a:lnTo>
                <a:lnTo>
                  <a:pt x="1582" y="78"/>
                </a:lnTo>
                <a:lnTo>
                  <a:pt x="1603" y="136"/>
                </a:lnTo>
                <a:lnTo>
                  <a:pt x="1640" y="186"/>
                </a:lnTo>
                <a:lnTo>
                  <a:pt x="1652" y="307"/>
                </a:lnTo>
                <a:lnTo>
                  <a:pt x="1683" y="360"/>
                </a:lnTo>
                <a:lnTo>
                  <a:pt x="1699" y="432"/>
                </a:lnTo>
                <a:lnTo>
                  <a:pt x="1719" y="487"/>
                </a:lnTo>
                <a:lnTo>
                  <a:pt x="1720" y="616"/>
                </a:lnTo>
                <a:lnTo>
                  <a:pt x="1732" y="760"/>
                </a:lnTo>
                <a:lnTo>
                  <a:pt x="1774" y="813"/>
                </a:lnTo>
                <a:lnTo>
                  <a:pt x="1803" y="773"/>
                </a:lnTo>
                <a:lnTo>
                  <a:pt x="1849" y="768"/>
                </a:lnTo>
                <a:lnTo>
                  <a:pt x="1866" y="782"/>
                </a:lnTo>
                <a:lnTo>
                  <a:pt x="1902" y="798"/>
                </a:lnTo>
                <a:lnTo>
                  <a:pt x="1953" y="833"/>
                </a:lnTo>
                <a:lnTo>
                  <a:pt x="2024" y="859"/>
                </a:lnTo>
                <a:lnTo>
                  <a:pt x="2019" y="893"/>
                </a:lnTo>
                <a:lnTo>
                  <a:pt x="1975" y="896"/>
                </a:lnTo>
                <a:lnTo>
                  <a:pt x="1972" y="942"/>
                </a:lnTo>
                <a:lnTo>
                  <a:pt x="1993" y="949"/>
                </a:lnTo>
                <a:lnTo>
                  <a:pt x="2009" y="1013"/>
                </a:lnTo>
                <a:lnTo>
                  <a:pt x="1981" y="1074"/>
                </a:lnTo>
                <a:lnTo>
                  <a:pt x="2090" y="1198"/>
                </a:lnTo>
                <a:lnTo>
                  <a:pt x="2094" y="1325"/>
                </a:lnTo>
                <a:lnTo>
                  <a:pt x="2001" y="1323"/>
                </a:lnTo>
                <a:lnTo>
                  <a:pt x="1982" y="1275"/>
                </a:lnTo>
                <a:lnTo>
                  <a:pt x="1944" y="1255"/>
                </a:lnTo>
                <a:lnTo>
                  <a:pt x="1861" y="1252"/>
                </a:lnTo>
                <a:lnTo>
                  <a:pt x="1837" y="1280"/>
                </a:lnTo>
                <a:lnTo>
                  <a:pt x="1778" y="1255"/>
                </a:lnTo>
                <a:lnTo>
                  <a:pt x="1777" y="1213"/>
                </a:lnTo>
                <a:lnTo>
                  <a:pt x="1734" y="1220"/>
                </a:lnTo>
                <a:lnTo>
                  <a:pt x="1720" y="1202"/>
                </a:lnTo>
                <a:lnTo>
                  <a:pt x="1557" y="1203"/>
                </a:lnTo>
                <a:lnTo>
                  <a:pt x="1533" y="1187"/>
                </a:lnTo>
                <a:lnTo>
                  <a:pt x="1429" y="1190"/>
                </a:lnTo>
                <a:lnTo>
                  <a:pt x="1405" y="1238"/>
                </a:lnTo>
                <a:lnTo>
                  <a:pt x="1355" y="1247"/>
                </a:lnTo>
                <a:lnTo>
                  <a:pt x="1323" y="1258"/>
                </a:lnTo>
                <a:lnTo>
                  <a:pt x="1291" y="1235"/>
                </a:lnTo>
                <a:lnTo>
                  <a:pt x="1172" y="1240"/>
                </a:lnTo>
                <a:lnTo>
                  <a:pt x="1195" y="1255"/>
                </a:lnTo>
                <a:lnTo>
                  <a:pt x="1175" y="1311"/>
                </a:lnTo>
                <a:lnTo>
                  <a:pt x="1161" y="1353"/>
                </a:lnTo>
                <a:lnTo>
                  <a:pt x="1139" y="1402"/>
                </a:lnTo>
                <a:lnTo>
                  <a:pt x="1085" y="1408"/>
                </a:lnTo>
                <a:lnTo>
                  <a:pt x="1040" y="1409"/>
                </a:lnTo>
                <a:lnTo>
                  <a:pt x="1032" y="1440"/>
                </a:lnTo>
                <a:lnTo>
                  <a:pt x="978" y="1434"/>
                </a:lnTo>
                <a:lnTo>
                  <a:pt x="969" y="1406"/>
                </a:lnTo>
                <a:lnTo>
                  <a:pt x="944" y="1377"/>
                </a:lnTo>
                <a:lnTo>
                  <a:pt x="903" y="1403"/>
                </a:lnTo>
                <a:lnTo>
                  <a:pt x="851" y="1413"/>
                </a:lnTo>
                <a:lnTo>
                  <a:pt x="850" y="1420"/>
                </a:lnTo>
                <a:lnTo>
                  <a:pt x="850" y="1428"/>
                </a:lnTo>
                <a:lnTo>
                  <a:pt x="849" y="1436"/>
                </a:lnTo>
                <a:lnTo>
                  <a:pt x="849" y="1444"/>
                </a:lnTo>
                <a:lnTo>
                  <a:pt x="848" y="1451"/>
                </a:lnTo>
                <a:lnTo>
                  <a:pt x="848" y="1459"/>
                </a:lnTo>
                <a:lnTo>
                  <a:pt x="847" y="1466"/>
                </a:lnTo>
                <a:lnTo>
                  <a:pt x="847" y="1474"/>
                </a:lnTo>
                <a:lnTo>
                  <a:pt x="853" y="1487"/>
                </a:lnTo>
                <a:lnTo>
                  <a:pt x="857" y="1500"/>
                </a:lnTo>
                <a:lnTo>
                  <a:pt x="859" y="1514"/>
                </a:lnTo>
                <a:lnTo>
                  <a:pt x="860" y="1528"/>
                </a:lnTo>
                <a:lnTo>
                  <a:pt x="859" y="1542"/>
                </a:lnTo>
                <a:lnTo>
                  <a:pt x="854" y="1557"/>
                </a:lnTo>
                <a:lnTo>
                  <a:pt x="850" y="1573"/>
                </a:lnTo>
                <a:lnTo>
                  <a:pt x="843" y="1588"/>
                </a:lnTo>
                <a:lnTo>
                  <a:pt x="786" y="1583"/>
                </a:lnTo>
                <a:lnTo>
                  <a:pt x="752" y="1563"/>
                </a:lnTo>
                <a:lnTo>
                  <a:pt x="742" y="1531"/>
                </a:lnTo>
                <a:lnTo>
                  <a:pt x="711" y="1505"/>
                </a:lnTo>
                <a:lnTo>
                  <a:pt x="695" y="1474"/>
                </a:lnTo>
                <a:lnTo>
                  <a:pt x="622" y="1472"/>
                </a:lnTo>
                <a:lnTo>
                  <a:pt x="601" y="1495"/>
                </a:lnTo>
                <a:lnTo>
                  <a:pt x="567" y="1517"/>
                </a:lnTo>
                <a:lnTo>
                  <a:pt x="521" y="1537"/>
                </a:lnTo>
                <a:lnTo>
                  <a:pt x="471" y="1516"/>
                </a:lnTo>
                <a:lnTo>
                  <a:pt x="431" y="1471"/>
                </a:lnTo>
                <a:lnTo>
                  <a:pt x="433" y="1507"/>
                </a:lnTo>
                <a:lnTo>
                  <a:pt x="410" y="1528"/>
                </a:lnTo>
                <a:lnTo>
                  <a:pt x="395" y="1591"/>
                </a:lnTo>
                <a:lnTo>
                  <a:pt x="315" y="1586"/>
                </a:lnTo>
                <a:lnTo>
                  <a:pt x="287" y="1598"/>
                </a:lnTo>
                <a:lnTo>
                  <a:pt x="285" y="1654"/>
                </a:lnTo>
                <a:lnTo>
                  <a:pt x="123" y="1655"/>
                </a:lnTo>
                <a:lnTo>
                  <a:pt x="107" y="1644"/>
                </a:lnTo>
                <a:lnTo>
                  <a:pt x="103" y="1632"/>
                </a:lnTo>
                <a:lnTo>
                  <a:pt x="15" y="1631"/>
                </a:lnTo>
                <a:lnTo>
                  <a:pt x="0" y="1620"/>
                </a:lnTo>
                <a:lnTo>
                  <a:pt x="2" y="1553"/>
                </a:lnTo>
                <a:lnTo>
                  <a:pt x="8" y="1440"/>
                </a:lnTo>
                <a:lnTo>
                  <a:pt x="22" y="1413"/>
                </a:lnTo>
                <a:lnTo>
                  <a:pt x="27" y="1340"/>
                </a:lnTo>
                <a:lnTo>
                  <a:pt x="41" y="1324"/>
                </a:lnTo>
                <a:lnTo>
                  <a:pt x="39" y="1302"/>
                </a:lnTo>
                <a:lnTo>
                  <a:pt x="61" y="1291"/>
                </a:lnTo>
                <a:lnTo>
                  <a:pt x="61" y="1005"/>
                </a:lnTo>
                <a:lnTo>
                  <a:pt x="85" y="993"/>
                </a:lnTo>
                <a:lnTo>
                  <a:pt x="81" y="920"/>
                </a:lnTo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t-EE"/>
          </a:p>
        </p:txBody>
      </p:sp>
      <p:sp>
        <p:nvSpPr>
          <p:cNvPr id="13" name="Freeform 27"/>
          <p:cNvSpPr>
            <a:spLocks/>
          </p:cNvSpPr>
          <p:nvPr/>
        </p:nvSpPr>
        <p:spPr bwMode="auto">
          <a:xfrm>
            <a:off x="8858388" y="4596794"/>
            <a:ext cx="1257300" cy="1412875"/>
          </a:xfrm>
          <a:custGeom>
            <a:avLst/>
            <a:gdLst>
              <a:gd name="T0" fmla="*/ 1553 w 1586"/>
              <a:gd name="T1" fmla="*/ 304 h 1781"/>
              <a:gd name="T2" fmla="*/ 1565 w 1586"/>
              <a:gd name="T3" fmla="*/ 281 h 1781"/>
              <a:gd name="T4" fmla="*/ 1572 w 1586"/>
              <a:gd name="T5" fmla="*/ 264 h 1781"/>
              <a:gd name="T6" fmla="*/ 1580 w 1586"/>
              <a:gd name="T7" fmla="*/ 241 h 1781"/>
              <a:gd name="T8" fmla="*/ 1586 w 1586"/>
              <a:gd name="T9" fmla="*/ 209 h 1781"/>
              <a:gd name="T10" fmla="*/ 1480 w 1586"/>
              <a:gd name="T11" fmla="*/ 117 h 1781"/>
              <a:gd name="T12" fmla="*/ 1336 w 1586"/>
              <a:gd name="T13" fmla="*/ 129 h 1781"/>
              <a:gd name="T14" fmla="*/ 1202 w 1586"/>
              <a:gd name="T15" fmla="*/ 119 h 1781"/>
              <a:gd name="T16" fmla="*/ 1056 w 1586"/>
              <a:gd name="T17" fmla="*/ 210 h 1781"/>
              <a:gd name="T18" fmla="*/ 872 w 1586"/>
              <a:gd name="T19" fmla="*/ 244 h 1781"/>
              <a:gd name="T20" fmla="*/ 771 w 1586"/>
              <a:gd name="T21" fmla="*/ 186 h 1781"/>
              <a:gd name="T22" fmla="*/ 774 w 1586"/>
              <a:gd name="T23" fmla="*/ 71 h 1781"/>
              <a:gd name="T24" fmla="*/ 773 w 1586"/>
              <a:gd name="T25" fmla="*/ 61 h 1781"/>
              <a:gd name="T26" fmla="*/ 771 w 1586"/>
              <a:gd name="T27" fmla="*/ 135 h 1781"/>
              <a:gd name="T28" fmla="*/ 770 w 1586"/>
              <a:gd name="T29" fmla="*/ 254 h 1781"/>
              <a:gd name="T30" fmla="*/ 732 w 1586"/>
              <a:gd name="T31" fmla="*/ 213 h 1781"/>
              <a:gd name="T32" fmla="*/ 717 w 1586"/>
              <a:gd name="T33" fmla="*/ 168 h 1781"/>
              <a:gd name="T34" fmla="*/ 703 w 1586"/>
              <a:gd name="T35" fmla="*/ 122 h 1781"/>
              <a:gd name="T36" fmla="*/ 688 w 1586"/>
              <a:gd name="T37" fmla="*/ 77 h 1781"/>
              <a:gd name="T38" fmla="*/ 669 w 1586"/>
              <a:gd name="T39" fmla="*/ 34 h 1781"/>
              <a:gd name="T40" fmla="*/ 668 w 1586"/>
              <a:gd name="T41" fmla="*/ 35 h 1781"/>
              <a:gd name="T42" fmla="*/ 688 w 1586"/>
              <a:gd name="T43" fmla="*/ 78 h 1781"/>
              <a:gd name="T44" fmla="*/ 703 w 1586"/>
              <a:gd name="T45" fmla="*/ 123 h 1781"/>
              <a:gd name="T46" fmla="*/ 716 w 1586"/>
              <a:gd name="T47" fmla="*/ 168 h 1781"/>
              <a:gd name="T48" fmla="*/ 731 w 1586"/>
              <a:gd name="T49" fmla="*/ 214 h 1781"/>
              <a:gd name="T50" fmla="*/ 560 w 1586"/>
              <a:gd name="T51" fmla="*/ 313 h 1781"/>
              <a:gd name="T52" fmla="*/ 550 w 1586"/>
              <a:gd name="T53" fmla="*/ 261 h 1781"/>
              <a:gd name="T54" fmla="*/ 509 w 1586"/>
              <a:gd name="T55" fmla="*/ 215 h 1781"/>
              <a:gd name="T56" fmla="*/ 457 w 1586"/>
              <a:gd name="T57" fmla="*/ 185 h 1781"/>
              <a:gd name="T58" fmla="*/ 414 w 1586"/>
              <a:gd name="T59" fmla="*/ 181 h 1781"/>
              <a:gd name="T60" fmla="*/ 359 w 1586"/>
              <a:gd name="T61" fmla="*/ 386 h 1781"/>
              <a:gd name="T62" fmla="*/ 207 w 1586"/>
              <a:gd name="T63" fmla="*/ 508 h 1781"/>
              <a:gd name="T64" fmla="*/ 85 w 1586"/>
              <a:gd name="T65" fmla="*/ 675 h 1781"/>
              <a:gd name="T66" fmla="*/ 39 w 1586"/>
              <a:gd name="T67" fmla="*/ 700 h 1781"/>
              <a:gd name="T68" fmla="*/ 229 w 1586"/>
              <a:gd name="T69" fmla="*/ 856 h 1781"/>
              <a:gd name="T70" fmla="*/ 266 w 1586"/>
              <a:gd name="T71" fmla="*/ 820 h 1781"/>
              <a:gd name="T72" fmla="*/ 315 w 1586"/>
              <a:gd name="T73" fmla="*/ 857 h 1781"/>
              <a:gd name="T74" fmla="*/ 362 w 1586"/>
              <a:gd name="T75" fmla="*/ 899 h 1781"/>
              <a:gd name="T76" fmla="*/ 410 w 1586"/>
              <a:gd name="T77" fmla="*/ 940 h 1781"/>
              <a:gd name="T78" fmla="*/ 517 w 1586"/>
              <a:gd name="T79" fmla="*/ 1010 h 1781"/>
              <a:gd name="T80" fmla="*/ 714 w 1586"/>
              <a:gd name="T81" fmla="*/ 1015 h 1781"/>
              <a:gd name="T82" fmla="*/ 706 w 1586"/>
              <a:gd name="T83" fmla="*/ 1193 h 1781"/>
              <a:gd name="T84" fmla="*/ 868 w 1586"/>
              <a:gd name="T85" fmla="*/ 1308 h 1781"/>
              <a:gd name="T86" fmla="*/ 995 w 1586"/>
              <a:gd name="T87" fmla="*/ 1378 h 1781"/>
              <a:gd name="T88" fmla="*/ 985 w 1586"/>
              <a:gd name="T89" fmla="*/ 1496 h 1781"/>
              <a:gd name="T90" fmla="*/ 1089 w 1586"/>
              <a:gd name="T91" fmla="*/ 1647 h 1781"/>
              <a:gd name="T92" fmla="*/ 1238 w 1586"/>
              <a:gd name="T93" fmla="*/ 1781 h 1781"/>
              <a:gd name="T94" fmla="*/ 1422 w 1586"/>
              <a:gd name="T95" fmla="*/ 1748 h 1781"/>
              <a:gd name="T96" fmla="*/ 1386 w 1586"/>
              <a:gd name="T97" fmla="*/ 1473 h 1781"/>
              <a:gd name="T98" fmla="*/ 1411 w 1586"/>
              <a:gd name="T99" fmla="*/ 1362 h 1781"/>
              <a:gd name="T100" fmla="*/ 1331 w 1586"/>
              <a:gd name="T101" fmla="*/ 1109 h 1781"/>
              <a:gd name="T102" fmla="*/ 1256 w 1586"/>
              <a:gd name="T103" fmla="*/ 907 h 1781"/>
              <a:gd name="T104" fmla="*/ 1291 w 1586"/>
              <a:gd name="T105" fmla="*/ 787 h 1781"/>
              <a:gd name="T106" fmla="*/ 1503 w 1586"/>
              <a:gd name="T107" fmla="*/ 709 h 1781"/>
              <a:gd name="T108" fmla="*/ 1548 w 1586"/>
              <a:gd name="T109" fmla="*/ 510 h 1781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1586" h="1781">
                <a:moveTo>
                  <a:pt x="1535" y="381"/>
                </a:moveTo>
                <a:lnTo>
                  <a:pt x="1550" y="311"/>
                </a:lnTo>
                <a:lnTo>
                  <a:pt x="1553" y="304"/>
                </a:lnTo>
                <a:lnTo>
                  <a:pt x="1555" y="298"/>
                </a:lnTo>
                <a:lnTo>
                  <a:pt x="1559" y="292"/>
                </a:lnTo>
                <a:lnTo>
                  <a:pt x="1562" y="287"/>
                </a:lnTo>
                <a:lnTo>
                  <a:pt x="1565" y="281"/>
                </a:lnTo>
                <a:lnTo>
                  <a:pt x="1567" y="276"/>
                </a:lnTo>
                <a:lnTo>
                  <a:pt x="1570" y="270"/>
                </a:lnTo>
                <a:lnTo>
                  <a:pt x="1572" y="264"/>
                </a:lnTo>
                <a:lnTo>
                  <a:pt x="1575" y="258"/>
                </a:lnTo>
                <a:lnTo>
                  <a:pt x="1577" y="252"/>
                </a:lnTo>
                <a:lnTo>
                  <a:pt x="1579" y="246"/>
                </a:lnTo>
                <a:lnTo>
                  <a:pt x="1580" y="241"/>
                </a:lnTo>
                <a:lnTo>
                  <a:pt x="1581" y="235"/>
                </a:lnTo>
                <a:lnTo>
                  <a:pt x="1582" y="228"/>
                </a:lnTo>
                <a:lnTo>
                  <a:pt x="1584" y="219"/>
                </a:lnTo>
                <a:lnTo>
                  <a:pt x="1586" y="209"/>
                </a:lnTo>
                <a:lnTo>
                  <a:pt x="1555" y="194"/>
                </a:lnTo>
                <a:lnTo>
                  <a:pt x="1521" y="175"/>
                </a:lnTo>
                <a:lnTo>
                  <a:pt x="1511" y="143"/>
                </a:lnTo>
                <a:lnTo>
                  <a:pt x="1480" y="117"/>
                </a:lnTo>
                <a:lnTo>
                  <a:pt x="1464" y="86"/>
                </a:lnTo>
                <a:lnTo>
                  <a:pt x="1391" y="84"/>
                </a:lnTo>
                <a:lnTo>
                  <a:pt x="1371" y="106"/>
                </a:lnTo>
                <a:lnTo>
                  <a:pt x="1336" y="129"/>
                </a:lnTo>
                <a:lnTo>
                  <a:pt x="1290" y="149"/>
                </a:lnTo>
                <a:lnTo>
                  <a:pt x="1241" y="127"/>
                </a:lnTo>
                <a:lnTo>
                  <a:pt x="1200" y="82"/>
                </a:lnTo>
                <a:lnTo>
                  <a:pt x="1202" y="119"/>
                </a:lnTo>
                <a:lnTo>
                  <a:pt x="1180" y="139"/>
                </a:lnTo>
                <a:lnTo>
                  <a:pt x="1164" y="202"/>
                </a:lnTo>
                <a:lnTo>
                  <a:pt x="1085" y="198"/>
                </a:lnTo>
                <a:lnTo>
                  <a:pt x="1056" y="210"/>
                </a:lnTo>
                <a:lnTo>
                  <a:pt x="1054" y="265"/>
                </a:lnTo>
                <a:lnTo>
                  <a:pt x="892" y="267"/>
                </a:lnTo>
                <a:lnTo>
                  <a:pt x="876" y="255"/>
                </a:lnTo>
                <a:lnTo>
                  <a:pt x="872" y="244"/>
                </a:lnTo>
                <a:lnTo>
                  <a:pt x="784" y="242"/>
                </a:lnTo>
                <a:lnTo>
                  <a:pt x="770" y="232"/>
                </a:lnTo>
                <a:lnTo>
                  <a:pt x="771" y="186"/>
                </a:lnTo>
                <a:lnTo>
                  <a:pt x="772" y="146"/>
                </a:lnTo>
                <a:lnTo>
                  <a:pt x="773" y="113"/>
                </a:lnTo>
                <a:lnTo>
                  <a:pt x="773" y="89"/>
                </a:lnTo>
                <a:lnTo>
                  <a:pt x="774" y="71"/>
                </a:lnTo>
                <a:lnTo>
                  <a:pt x="774" y="60"/>
                </a:lnTo>
                <a:lnTo>
                  <a:pt x="773" y="55"/>
                </a:lnTo>
                <a:lnTo>
                  <a:pt x="773" y="61"/>
                </a:lnTo>
                <a:lnTo>
                  <a:pt x="772" y="72"/>
                </a:lnTo>
                <a:lnTo>
                  <a:pt x="772" y="88"/>
                </a:lnTo>
                <a:lnTo>
                  <a:pt x="771" y="109"/>
                </a:lnTo>
                <a:lnTo>
                  <a:pt x="771" y="135"/>
                </a:lnTo>
                <a:lnTo>
                  <a:pt x="770" y="164"/>
                </a:lnTo>
                <a:lnTo>
                  <a:pt x="770" y="197"/>
                </a:lnTo>
                <a:lnTo>
                  <a:pt x="770" y="233"/>
                </a:lnTo>
                <a:lnTo>
                  <a:pt x="770" y="254"/>
                </a:lnTo>
                <a:lnTo>
                  <a:pt x="736" y="254"/>
                </a:lnTo>
                <a:lnTo>
                  <a:pt x="734" y="233"/>
                </a:lnTo>
                <a:lnTo>
                  <a:pt x="732" y="213"/>
                </a:lnTo>
                <a:lnTo>
                  <a:pt x="728" y="202"/>
                </a:lnTo>
                <a:lnTo>
                  <a:pt x="723" y="191"/>
                </a:lnTo>
                <a:lnTo>
                  <a:pt x="720" y="179"/>
                </a:lnTo>
                <a:lnTo>
                  <a:pt x="717" y="168"/>
                </a:lnTo>
                <a:lnTo>
                  <a:pt x="713" y="156"/>
                </a:lnTo>
                <a:lnTo>
                  <a:pt x="710" y="145"/>
                </a:lnTo>
                <a:lnTo>
                  <a:pt x="706" y="134"/>
                </a:lnTo>
                <a:lnTo>
                  <a:pt x="703" y="122"/>
                </a:lnTo>
                <a:lnTo>
                  <a:pt x="699" y="110"/>
                </a:lnTo>
                <a:lnTo>
                  <a:pt x="696" y="99"/>
                </a:lnTo>
                <a:lnTo>
                  <a:pt x="692" y="88"/>
                </a:lnTo>
                <a:lnTo>
                  <a:pt x="688" y="77"/>
                </a:lnTo>
                <a:lnTo>
                  <a:pt x="684" y="66"/>
                </a:lnTo>
                <a:lnTo>
                  <a:pt x="679" y="56"/>
                </a:lnTo>
                <a:lnTo>
                  <a:pt x="674" y="44"/>
                </a:lnTo>
                <a:lnTo>
                  <a:pt x="669" y="34"/>
                </a:lnTo>
                <a:lnTo>
                  <a:pt x="639" y="0"/>
                </a:lnTo>
                <a:lnTo>
                  <a:pt x="637" y="0"/>
                </a:lnTo>
                <a:lnTo>
                  <a:pt x="668" y="35"/>
                </a:lnTo>
                <a:lnTo>
                  <a:pt x="674" y="46"/>
                </a:lnTo>
                <a:lnTo>
                  <a:pt x="679" y="57"/>
                </a:lnTo>
                <a:lnTo>
                  <a:pt x="684" y="67"/>
                </a:lnTo>
                <a:lnTo>
                  <a:pt x="688" y="78"/>
                </a:lnTo>
                <a:lnTo>
                  <a:pt x="692" y="89"/>
                </a:lnTo>
                <a:lnTo>
                  <a:pt x="696" y="100"/>
                </a:lnTo>
                <a:lnTo>
                  <a:pt x="700" y="111"/>
                </a:lnTo>
                <a:lnTo>
                  <a:pt x="703" y="123"/>
                </a:lnTo>
                <a:lnTo>
                  <a:pt x="706" y="134"/>
                </a:lnTo>
                <a:lnTo>
                  <a:pt x="710" y="146"/>
                </a:lnTo>
                <a:lnTo>
                  <a:pt x="713" y="157"/>
                </a:lnTo>
                <a:lnTo>
                  <a:pt x="716" y="168"/>
                </a:lnTo>
                <a:lnTo>
                  <a:pt x="720" y="179"/>
                </a:lnTo>
                <a:lnTo>
                  <a:pt x="723" y="192"/>
                </a:lnTo>
                <a:lnTo>
                  <a:pt x="727" y="203"/>
                </a:lnTo>
                <a:lnTo>
                  <a:pt x="731" y="214"/>
                </a:lnTo>
                <a:lnTo>
                  <a:pt x="688" y="234"/>
                </a:lnTo>
                <a:lnTo>
                  <a:pt x="621" y="287"/>
                </a:lnTo>
                <a:lnTo>
                  <a:pt x="560" y="313"/>
                </a:lnTo>
                <a:lnTo>
                  <a:pt x="561" y="300"/>
                </a:lnTo>
                <a:lnTo>
                  <a:pt x="560" y="287"/>
                </a:lnTo>
                <a:lnTo>
                  <a:pt x="556" y="274"/>
                </a:lnTo>
                <a:lnTo>
                  <a:pt x="550" y="261"/>
                </a:lnTo>
                <a:lnTo>
                  <a:pt x="542" y="248"/>
                </a:lnTo>
                <a:lnTo>
                  <a:pt x="533" y="236"/>
                </a:lnTo>
                <a:lnTo>
                  <a:pt x="522" y="225"/>
                </a:lnTo>
                <a:lnTo>
                  <a:pt x="509" y="215"/>
                </a:lnTo>
                <a:lnTo>
                  <a:pt x="496" y="205"/>
                </a:lnTo>
                <a:lnTo>
                  <a:pt x="483" y="197"/>
                </a:lnTo>
                <a:lnTo>
                  <a:pt x="470" y="190"/>
                </a:lnTo>
                <a:lnTo>
                  <a:pt x="457" y="185"/>
                </a:lnTo>
                <a:lnTo>
                  <a:pt x="444" y="180"/>
                </a:lnTo>
                <a:lnTo>
                  <a:pt x="433" y="179"/>
                </a:lnTo>
                <a:lnTo>
                  <a:pt x="423" y="179"/>
                </a:lnTo>
                <a:lnTo>
                  <a:pt x="414" y="181"/>
                </a:lnTo>
                <a:lnTo>
                  <a:pt x="440" y="234"/>
                </a:lnTo>
                <a:lnTo>
                  <a:pt x="440" y="307"/>
                </a:lnTo>
                <a:lnTo>
                  <a:pt x="388" y="344"/>
                </a:lnTo>
                <a:lnTo>
                  <a:pt x="359" y="386"/>
                </a:lnTo>
                <a:lnTo>
                  <a:pt x="296" y="405"/>
                </a:lnTo>
                <a:lnTo>
                  <a:pt x="274" y="449"/>
                </a:lnTo>
                <a:lnTo>
                  <a:pt x="223" y="470"/>
                </a:lnTo>
                <a:lnTo>
                  <a:pt x="207" y="508"/>
                </a:lnTo>
                <a:lnTo>
                  <a:pt x="67" y="514"/>
                </a:lnTo>
                <a:lnTo>
                  <a:pt x="108" y="559"/>
                </a:lnTo>
                <a:lnTo>
                  <a:pt x="89" y="614"/>
                </a:lnTo>
                <a:lnTo>
                  <a:pt x="85" y="675"/>
                </a:lnTo>
                <a:lnTo>
                  <a:pt x="33" y="679"/>
                </a:lnTo>
                <a:lnTo>
                  <a:pt x="0" y="709"/>
                </a:lnTo>
                <a:lnTo>
                  <a:pt x="19" y="704"/>
                </a:lnTo>
                <a:lnTo>
                  <a:pt x="39" y="700"/>
                </a:lnTo>
                <a:lnTo>
                  <a:pt x="70" y="758"/>
                </a:lnTo>
                <a:lnTo>
                  <a:pt x="112" y="795"/>
                </a:lnTo>
                <a:lnTo>
                  <a:pt x="178" y="858"/>
                </a:lnTo>
                <a:lnTo>
                  <a:pt x="229" y="856"/>
                </a:lnTo>
                <a:lnTo>
                  <a:pt x="242" y="804"/>
                </a:lnTo>
                <a:lnTo>
                  <a:pt x="254" y="812"/>
                </a:lnTo>
                <a:lnTo>
                  <a:pt x="266" y="820"/>
                </a:lnTo>
                <a:lnTo>
                  <a:pt x="278" y="829"/>
                </a:lnTo>
                <a:lnTo>
                  <a:pt x="290" y="837"/>
                </a:lnTo>
                <a:lnTo>
                  <a:pt x="302" y="847"/>
                </a:lnTo>
                <a:lnTo>
                  <a:pt x="315" y="857"/>
                </a:lnTo>
                <a:lnTo>
                  <a:pt x="327" y="867"/>
                </a:lnTo>
                <a:lnTo>
                  <a:pt x="339" y="878"/>
                </a:lnTo>
                <a:lnTo>
                  <a:pt x="350" y="888"/>
                </a:lnTo>
                <a:lnTo>
                  <a:pt x="362" y="899"/>
                </a:lnTo>
                <a:lnTo>
                  <a:pt x="374" y="909"/>
                </a:lnTo>
                <a:lnTo>
                  <a:pt x="386" y="920"/>
                </a:lnTo>
                <a:lnTo>
                  <a:pt x="398" y="930"/>
                </a:lnTo>
                <a:lnTo>
                  <a:pt x="410" y="940"/>
                </a:lnTo>
                <a:lnTo>
                  <a:pt x="421" y="951"/>
                </a:lnTo>
                <a:lnTo>
                  <a:pt x="433" y="961"/>
                </a:lnTo>
                <a:lnTo>
                  <a:pt x="501" y="983"/>
                </a:lnTo>
                <a:lnTo>
                  <a:pt x="517" y="1010"/>
                </a:lnTo>
                <a:lnTo>
                  <a:pt x="636" y="1009"/>
                </a:lnTo>
                <a:lnTo>
                  <a:pt x="644" y="980"/>
                </a:lnTo>
                <a:lnTo>
                  <a:pt x="705" y="994"/>
                </a:lnTo>
                <a:lnTo>
                  <a:pt x="714" y="1015"/>
                </a:lnTo>
                <a:lnTo>
                  <a:pt x="751" y="1017"/>
                </a:lnTo>
                <a:lnTo>
                  <a:pt x="744" y="1089"/>
                </a:lnTo>
                <a:lnTo>
                  <a:pt x="726" y="1134"/>
                </a:lnTo>
                <a:lnTo>
                  <a:pt x="706" y="1193"/>
                </a:lnTo>
                <a:lnTo>
                  <a:pt x="736" y="1222"/>
                </a:lnTo>
                <a:lnTo>
                  <a:pt x="780" y="1242"/>
                </a:lnTo>
                <a:lnTo>
                  <a:pt x="838" y="1256"/>
                </a:lnTo>
                <a:lnTo>
                  <a:pt x="868" y="1308"/>
                </a:lnTo>
                <a:lnTo>
                  <a:pt x="891" y="1339"/>
                </a:lnTo>
                <a:lnTo>
                  <a:pt x="939" y="1349"/>
                </a:lnTo>
                <a:lnTo>
                  <a:pt x="1000" y="1358"/>
                </a:lnTo>
                <a:lnTo>
                  <a:pt x="995" y="1378"/>
                </a:lnTo>
                <a:lnTo>
                  <a:pt x="991" y="1397"/>
                </a:lnTo>
                <a:lnTo>
                  <a:pt x="955" y="1412"/>
                </a:lnTo>
                <a:lnTo>
                  <a:pt x="967" y="1468"/>
                </a:lnTo>
                <a:lnTo>
                  <a:pt x="985" y="1496"/>
                </a:lnTo>
                <a:lnTo>
                  <a:pt x="1031" y="1509"/>
                </a:lnTo>
                <a:lnTo>
                  <a:pt x="1047" y="1554"/>
                </a:lnTo>
                <a:lnTo>
                  <a:pt x="1065" y="1599"/>
                </a:lnTo>
                <a:lnTo>
                  <a:pt x="1089" y="1647"/>
                </a:lnTo>
                <a:lnTo>
                  <a:pt x="1133" y="1721"/>
                </a:lnTo>
                <a:lnTo>
                  <a:pt x="1197" y="1736"/>
                </a:lnTo>
                <a:lnTo>
                  <a:pt x="1229" y="1760"/>
                </a:lnTo>
                <a:lnTo>
                  <a:pt x="1238" y="1781"/>
                </a:lnTo>
                <a:lnTo>
                  <a:pt x="1273" y="1775"/>
                </a:lnTo>
                <a:lnTo>
                  <a:pt x="1272" y="1760"/>
                </a:lnTo>
                <a:lnTo>
                  <a:pt x="1271" y="1745"/>
                </a:lnTo>
                <a:lnTo>
                  <a:pt x="1422" y="1748"/>
                </a:lnTo>
                <a:lnTo>
                  <a:pt x="1450" y="1667"/>
                </a:lnTo>
                <a:lnTo>
                  <a:pt x="1457" y="1604"/>
                </a:lnTo>
                <a:lnTo>
                  <a:pt x="1373" y="1546"/>
                </a:lnTo>
                <a:lnTo>
                  <a:pt x="1386" y="1473"/>
                </a:lnTo>
                <a:lnTo>
                  <a:pt x="1413" y="1447"/>
                </a:lnTo>
                <a:lnTo>
                  <a:pt x="1441" y="1442"/>
                </a:lnTo>
                <a:lnTo>
                  <a:pt x="1449" y="1383"/>
                </a:lnTo>
                <a:lnTo>
                  <a:pt x="1411" y="1362"/>
                </a:lnTo>
                <a:lnTo>
                  <a:pt x="1397" y="1295"/>
                </a:lnTo>
                <a:lnTo>
                  <a:pt x="1420" y="1179"/>
                </a:lnTo>
                <a:lnTo>
                  <a:pt x="1381" y="1147"/>
                </a:lnTo>
                <a:lnTo>
                  <a:pt x="1331" y="1109"/>
                </a:lnTo>
                <a:lnTo>
                  <a:pt x="1338" y="1008"/>
                </a:lnTo>
                <a:lnTo>
                  <a:pt x="1349" y="964"/>
                </a:lnTo>
                <a:lnTo>
                  <a:pt x="1313" y="939"/>
                </a:lnTo>
                <a:lnTo>
                  <a:pt x="1256" y="907"/>
                </a:lnTo>
                <a:lnTo>
                  <a:pt x="1271" y="860"/>
                </a:lnTo>
                <a:lnTo>
                  <a:pt x="1301" y="828"/>
                </a:lnTo>
                <a:lnTo>
                  <a:pt x="1309" y="799"/>
                </a:lnTo>
                <a:lnTo>
                  <a:pt x="1291" y="787"/>
                </a:lnTo>
                <a:lnTo>
                  <a:pt x="1289" y="755"/>
                </a:lnTo>
                <a:lnTo>
                  <a:pt x="1338" y="756"/>
                </a:lnTo>
                <a:lnTo>
                  <a:pt x="1421" y="731"/>
                </a:lnTo>
                <a:lnTo>
                  <a:pt x="1503" y="709"/>
                </a:lnTo>
                <a:lnTo>
                  <a:pt x="1521" y="693"/>
                </a:lnTo>
                <a:lnTo>
                  <a:pt x="1526" y="610"/>
                </a:lnTo>
                <a:lnTo>
                  <a:pt x="1523" y="520"/>
                </a:lnTo>
                <a:lnTo>
                  <a:pt x="1548" y="510"/>
                </a:lnTo>
                <a:lnTo>
                  <a:pt x="1572" y="466"/>
                </a:lnTo>
                <a:lnTo>
                  <a:pt x="1560" y="408"/>
                </a:lnTo>
                <a:lnTo>
                  <a:pt x="1535" y="381"/>
                </a:lnTo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t-EE"/>
          </a:p>
        </p:txBody>
      </p:sp>
      <p:sp>
        <p:nvSpPr>
          <p:cNvPr id="14" name="Freeform 29"/>
          <p:cNvSpPr>
            <a:spLocks/>
          </p:cNvSpPr>
          <p:nvPr/>
        </p:nvSpPr>
        <p:spPr bwMode="auto">
          <a:xfrm>
            <a:off x="10050602" y="4436457"/>
            <a:ext cx="1516063" cy="966787"/>
          </a:xfrm>
          <a:custGeom>
            <a:avLst/>
            <a:gdLst>
              <a:gd name="T0" fmla="*/ 48 w 1909"/>
              <a:gd name="T1" fmla="*/ 513 h 1219"/>
              <a:gd name="T2" fmla="*/ 56 w 1909"/>
              <a:gd name="T3" fmla="*/ 494 h 1219"/>
              <a:gd name="T4" fmla="*/ 64 w 1909"/>
              <a:gd name="T5" fmla="*/ 477 h 1219"/>
              <a:gd name="T6" fmla="*/ 69 w 1909"/>
              <a:gd name="T7" fmla="*/ 465 h 1219"/>
              <a:gd name="T8" fmla="*/ 76 w 1909"/>
              <a:gd name="T9" fmla="*/ 448 h 1219"/>
              <a:gd name="T10" fmla="*/ 80 w 1909"/>
              <a:gd name="T11" fmla="*/ 429 h 1219"/>
              <a:gd name="T12" fmla="*/ 57 w 1909"/>
              <a:gd name="T13" fmla="*/ 397 h 1219"/>
              <a:gd name="T14" fmla="*/ 116 w 1909"/>
              <a:gd name="T15" fmla="*/ 387 h 1219"/>
              <a:gd name="T16" fmla="*/ 126 w 1909"/>
              <a:gd name="T17" fmla="*/ 342 h 1219"/>
              <a:gd name="T18" fmla="*/ 119 w 1909"/>
              <a:gd name="T19" fmla="*/ 301 h 1219"/>
              <a:gd name="T20" fmla="*/ 114 w 1909"/>
              <a:gd name="T21" fmla="*/ 280 h 1219"/>
              <a:gd name="T22" fmla="*/ 115 w 1909"/>
              <a:gd name="T23" fmla="*/ 258 h 1219"/>
              <a:gd name="T24" fmla="*/ 116 w 1909"/>
              <a:gd name="T25" fmla="*/ 234 h 1219"/>
              <a:gd name="T26" fmla="*/ 211 w 1909"/>
              <a:gd name="T27" fmla="*/ 191 h 1219"/>
              <a:gd name="T28" fmla="*/ 298 w 1909"/>
              <a:gd name="T29" fmla="*/ 254 h 1219"/>
              <a:gd name="T30" fmla="*/ 406 w 1909"/>
              <a:gd name="T31" fmla="*/ 215 h 1219"/>
              <a:gd name="T32" fmla="*/ 462 w 1909"/>
              <a:gd name="T33" fmla="*/ 69 h 1219"/>
              <a:gd name="T34" fmla="*/ 590 w 1909"/>
              <a:gd name="T35" fmla="*/ 71 h 1219"/>
              <a:gd name="T36" fmla="*/ 696 w 1909"/>
              <a:gd name="T37" fmla="*/ 4 h 1219"/>
              <a:gd name="T38" fmla="*/ 986 w 1909"/>
              <a:gd name="T39" fmla="*/ 16 h 1219"/>
              <a:gd name="T40" fmla="*/ 1045 w 1909"/>
              <a:gd name="T41" fmla="*/ 69 h 1219"/>
              <a:gd name="T42" fmla="*/ 1211 w 1909"/>
              <a:gd name="T43" fmla="*/ 69 h 1219"/>
              <a:gd name="T44" fmla="*/ 1361 w 1909"/>
              <a:gd name="T45" fmla="*/ 138 h 1219"/>
              <a:gd name="T46" fmla="*/ 1405 w 1909"/>
              <a:gd name="T47" fmla="*/ 301 h 1219"/>
              <a:gd name="T48" fmla="*/ 1483 w 1909"/>
              <a:gd name="T49" fmla="*/ 436 h 1219"/>
              <a:gd name="T50" fmla="*/ 1553 w 1909"/>
              <a:gd name="T51" fmla="*/ 523 h 1219"/>
              <a:gd name="T52" fmla="*/ 1556 w 1909"/>
              <a:gd name="T53" fmla="*/ 598 h 1219"/>
              <a:gd name="T54" fmla="*/ 1579 w 1909"/>
              <a:gd name="T55" fmla="*/ 735 h 1219"/>
              <a:gd name="T56" fmla="*/ 1668 w 1909"/>
              <a:gd name="T57" fmla="*/ 702 h 1219"/>
              <a:gd name="T58" fmla="*/ 1682 w 1909"/>
              <a:gd name="T59" fmla="*/ 847 h 1219"/>
              <a:gd name="T60" fmla="*/ 1752 w 1909"/>
              <a:gd name="T61" fmla="*/ 933 h 1219"/>
              <a:gd name="T62" fmla="*/ 1886 w 1909"/>
              <a:gd name="T63" fmla="*/ 1008 h 1219"/>
              <a:gd name="T64" fmla="*/ 1886 w 1909"/>
              <a:gd name="T65" fmla="*/ 1168 h 1219"/>
              <a:gd name="T66" fmla="*/ 1804 w 1909"/>
              <a:gd name="T67" fmla="*/ 1189 h 1219"/>
              <a:gd name="T68" fmla="*/ 1434 w 1909"/>
              <a:gd name="T69" fmla="*/ 1204 h 1219"/>
              <a:gd name="T70" fmla="*/ 1226 w 1909"/>
              <a:gd name="T71" fmla="*/ 1219 h 1219"/>
              <a:gd name="T72" fmla="*/ 1098 w 1909"/>
              <a:gd name="T73" fmla="*/ 1178 h 1219"/>
              <a:gd name="T74" fmla="*/ 1157 w 1909"/>
              <a:gd name="T75" fmla="*/ 1043 h 1219"/>
              <a:gd name="T76" fmla="*/ 1115 w 1909"/>
              <a:gd name="T77" fmla="*/ 989 h 1219"/>
              <a:gd name="T78" fmla="*/ 971 w 1909"/>
              <a:gd name="T79" fmla="*/ 959 h 1219"/>
              <a:gd name="T80" fmla="*/ 848 w 1909"/>
              <a:gd name="T81" fmla="*/ 893 h 1219"/>
              <a:gd name="T82" fmla="*/ 650 w 1909"/>
              <a:gd name="T83" fmla="*/ 909 h 1219"/>
              <a:gd name="T84" fmla="*/ 539 w 1909"/>
              <a:gd name="T85" fmla="*/ 953 h 1219"/>
              <a:gd name="T86" fmla="*/ 366 w 1909"/>
              <a:gd name="T87" fmla="*/ 975 h 1219"/>
              <a:gd name="T88" fmla="*/ 198 w 1909"/>
              <a:gd name="T89" fmla="*/ 950 h 1219"/>
              <a:gd name="T90" fmla="*/ 79 w 1909"/>
              <a:gd name="T91" fmla="*/ 916 h 1219"/>
              <a:gd name="T92" fmla="*/ 24 w 1909"/>
              <a:gd name="T93" fmla="*/ 812 h 1219"/>
              <a:gd name="T94" fmla="*/ 69 w 1909"/>
              <a:gd name="T95" fmla="*/ 668 h 1219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1909" h="1219">
                <a:moveTo>
                  <a:pt x="32" y="582"/>
                </a:moveTo>
                <a:lnTo>
                  <a:pt x="48" y="513"/>
                </a:lnTo>
                <a:lnTo>
                  <a:pt x="50" y="506"/>
                </a:lnTo>
                <a:lnTo>
                  <a:pt x="54" y="500"/>
                </a:lnTo>
                <a:lnTo>
                  <a:pt x="56" y="494"/>
                </a:lnTo>
                <a:lnTo>
                  <a:pt x="59" y="488"/>
                </a:lnTo>
                <a:lnTo>
                  <a:pt x="62" y="482"/>
                </a:lnTo>
                <a:lnTo>
                  <a:pt x="64" y="477"/>
                </a:lnTo>
                <a:lnTo>
                  <a:pt x="67" y="471"/>
                </a:lnTo>
                <a:lnTo>
                  <a:pt x="69" y="465"/>
                </a:lnTo>
                <a:lnTo>
                  <a:pt x="72" y="459"/>
                </a:lnTo>
                <a:lnTo>
                  <a:pt x="75" y="453"/>
                </a:lnTo>
                <a:lnTo>
                  <a:pt x="76" y="448"/>
                </a:lnTo>
                <a:lnTo>
                  <a:pt x="78" y="442"/>
                </a:lnTo>
                <a:lnTo>
                  <a:pt x="79" y="436"/>
                </a:lnTo>
                <a:lnTo>
                  <a:pt x="80" y="429"/>
                </a:lnTo>
                <a:lnTo>
                  <a:pt x="81" y="420"/>
                </a:lnTo>
                <a:lnTo>
                  <a:pt x="83" y="410"/>
                </a:lnTo>
                <a:lnTo>
                  <a:pt x="57" y="397"/>
                </a:lnTo>
                <a:lnTo>
                  <a:pt x="109" y="402"/>
                </a:lnTo>
                <a:lnTo>
                  <a:pt x="116" y="387"/>
                </a:lnTo>
                <a:lnTo>
                  <a:pt x="121" y="371"/>
                </a:lnTo>
                <a:lnTo>
                  <a:pt x="125" y="356"/>
                </a:lnTo>
                <a:lnTo>
                  <a:pt x="126" y="342"/>
                </a:lnTo>
                <a:lnTo>
                  <a:pt x="126" y="328"/>
                </a:lnTo>
                <a:lnTo>
                  <a:pt x="124" y="314"/>
                </a:lnTo>
                <a:lnTo>
                  <a:pt x="119" y="301"/>
                </a:lnTo>
                <a:lnTo>
                  <a:pt x="113" y="288"/>
                </a:lnTo>
                <a:lnTo>
                  <a:pt x="114" y="280"/>
                </a:lnTo>
                <a:lnTo>
                  <a:pt x="114" y="273"/>
                </a:lnTo>
                <a:lnTo>
                  <a:pt x="115" y="265"/>
                </a:lnTo>
                <a:lnTo>
                  <a:pt x="115" y="258"/>
                </a:lnTo>
                <a:lnTo>
                  <a:pt x="115" y="250"/>
                </a:lnTo>
                <a:lnTo>
                  <a:pt x="116" y="242"/>
                </a:lnTo>
                <a:lnTo>
                  <a:pt x="116" y="234"/>
                </a:lnTo>
                <a:lnTo>
                  <a:pt x="117" y="227"/>
                </a:lnTo>
                <a:lnTo>
                  <a:pt x="170" y="217"/>
                </a:lnTo>
                <a:lnTo>
                  <a:pt x="211" y="191"/>
                </a:lnTo>
                <a:lnTo>
                  <a:pt x="235" y="219"/>
                </a:lnTo>
                <a:lnTo>
                  <a:pt x="245" y="248"/>
                </a:lnTo>
                <a:lnTo>
                  <a:pt x="298" y="254"/>
                </a:lnTo>
                <a:lnTo>
                  <a:pt x="306" y="223"/>
                </a:lnTo>
                <a:lnTo>
                  <a:pt x="351" y="221"/>
                </a:lnTo>
                <a:lnTo>
                  <a:pt x="406" y="215"/>
                </a:lnTo>
                <a:lnTo>
                  <a:pt x="428" y="166"/>
                </a:lnTo>
                <a:lnTo>
                  <a:pt x="442" y="124"/>
                </a:lnTo>
                <a:lnTo>
                  <a:pt x="462" y="69"/>
                </a:lnTo>
                <a:lnTo>
                  <a:pt x="438" y="53"/>
                </a:lnTo>
                <a:lnTo>
                  <a:pt x="558" y="49"/>
                </a:lnTo>
                <a:lnTo>
                  <a:pt x="590" y="71"/>
                </a:lnTo>
                <a:lnTo>
                  <a:pt x="621" y="61"/>
                </a:lnTo>
                <a:lnTo>
                  <a:pt x="671" y="51"/>
                </a:lnTo>
                <a:lnTo>
                  <a:pt x="696" y="4"/>
                </a:lnTo>
                <a:lnTo>
                  <a:pt x="799" y="0"/>
                </a:lnTo>
                <a:lnTo>
                  <a:pt x="824" y="16"/>
                </a:lnTo>
                <a:lnTo>
                  <a:pt x="986" y="16"/>
                </a:lnTo>
                <a:lnTo>
                  <a:pt x="1000" y="34"/>
                </a:lnTo>
                <a:lnTo>
                  <a:pt x="1043" y="26"/>
                </a:lnTo>
                <a:lnTo>
                  <a:pt x="1045" y="69"/>
                </a:lnTo>
                <a:lnTo>
                  <a:pt x="1104" y="93"/>
                </a:lnTo>
                <a:lnTo>
                  <a:pt x="1128" y="65"/>
                </a:lnTo>
                <a:lnTo>
                  <a:pt x="1211" y="69"/>
                </a:lnTo>
                <a:lnTo>
                  <a:pt x="1248" y="89"/>
                </a:lnTo>
                <a:lnTo>
                  <a:pt x="1268" y="136"/>
                </a:lnTo>
                <a:lnTo>
                  <a:pt x="1361" y="138"/>
                </a:lnTo>
                <a:lnTo>
                  <a:pt x="1378" y="191"/>
                </a:lnTo>
                <a:lnTo>
                  <a:pt x="1384" y="231"/>
                </a:lnTo>
                <a:lnTo>
                  <a:pt x="1405" y="301"/>
                </a:lnTo>
                <a:lnTo>
                  <a:pt x="1434" y="327"/>
                </a:lnTo>
                <a:lnTo>
                  <a:pt x="1440" y="433"/>
                </a:lnTo>
                <a:lnTo>
                  <a:pt x="1483" y="436"/>
                </a:lnTo>
                <a:lnTo>
                  <a:pt x="1504" y="456"/>
                </a:lnTo>
                <a:lnTo>
                  <a:pt x="1551" y="483"/>
                </a:lnTo>
                <a:lnTo>
                  <a:pt x="1553" y="523"/>
                </a:lnTo>
                <a:lnTo>
                  <a:pt x="1539" y="527"/>
                </a:lnTo>
                <a:lnTo>
                  <a:pt x="1546" y="558"/>
                </a:lnTo>
                <a:lnTo>
                  <a:pt x="1556" y="598"/>
                </a:lnTo>
                <a:lnTo>
                  <a:pt x="1529" y="649"/>
                </a:lnTo>
                <a:lnTo>
                  <a:pt x="1566" y="683"/>
                </a:lnTo>
                <a:lnTo>
                  <a:pt x="1579" y="735"/>
                </a:lnTo>
                <a:lnTo>
                  <a:pt x="1641" y="725"/>
                </a:lnTo>
                <a:lnTo>
                  <a:pt x="1625" y="694"/>
                </a:lnTo>
                <a:lnTo>
                  <a:pt x="1668" y="702"/>
                </a:lnTo>
                <a:lnTo>
                  <a:pt x="1694" y="741"/>
                </a:lnTo>
                <a:lnTo>
                  <a:pt x="1690" y="834"/>
                </a:lnTo>
                <a:lnTo>
                  <a:pt x="1682" y="847"/>
                </a:lnTo>
                <a:lnTo>
                  <a:pt x="1666" y="900"/>
                </a:lnTo>
                <a:lnTo>
                  <a:pt x="1695" y="926"/>
                </a:lnTo>
                <a:lnTo>
                  <a:pt x="1752" y="933"/>
                </a:lnTo>
                <a:lnTo>
                  <a:pt x="1759" y="982"/>
                </a:lnTo>
                <a:lnTo>
                  <a:pt x="1819" y="986"/>
                </a:lnTo>
                <a:lnTo>
                  <a:pt x="1886" y="1008"/>
                </a:lnTo>
                <a:lnTo>
                  <a:pt x="1909" y="1038"/>
                </a:lnTo>
                <a:lnTo>
                  <a:pt x="1902" y="1137"/>
                </a:lnTo>
                <a:lnTo>
                  <a:pt x="1886" y="1168"/>
                </a:lnTo>
                <a:lnTo>
                  <a:pt x="1865" y="1207"/>
                </a:lnTo>
                <a:lnTo>
                  <a:pt x="1822" y="1205"/>
                </a:lnTo>
                <a:lnTo>
                  <a:pt x="1804" y="1189"/>
                </a:lnTo>
                <a:lnTo>
                  <a:pt x="1531" y="1186"/>
                </a:lnTo>
                <a:lnTo>
                  <a:pt x="1531" y="1202"/>
                </a:lnTo>
                <a:lnTo>
                  <a:pt x="1434" y="1204"/>
                </a:lnTo>
                <a:lnTo>
                  <a:pt x="1424" y="1186"/>
                </a:lnTo>
                <a:lnTo>
                  <a:pt x="1229" y="1185"/>
                </a:lnTo>
                <a:lnTo>
                  <a:pt x="1226" y="1219"/>
                </a:lnTo>
                <a:lnTo>
                  <a:pt x="1165" y="1213"/>
                </a:lnTo>
                <a:lnTo>
                  <a:pt x="1143" y="1171"/>
                </a:lnTo>
                <a:lnTo>
                  <a:pt x="1098" y="1178"/>
                </a:lnTo>
                <a:lnTo>
                  <a:pt x="1106" y="1118"/>
                </a:lnTo>
                <a:lnTo>
                  <a:pt x="1135" y="1065"/>
                </a:lnTo>
                <a:lnTo>
                  <a:pt x="1157" y="1043"/>
                </a:lnTo>
                <a:lnTo>
                  <a:pt x="1188" y="1013"/>
                </a:lnTo>
                <a:lnTo>
                  <a:pt x="1151" y="1002"/>
                </a:lnTo>
                <a:lnTo>
                  <a:pt x="1115" y="989"/>
                </a:lnTo>
                <a:lnTo>
                  <a:pt x="1071" y="991"/>
                </a:lnTo>
                <a:lnTo>
                  <a:pt x="1003" y="988"/>
                </a:lnTo>
                <a:lnTo>
                  <a:pt x="971" y="959"/>
                </a:lnTo>
                <a:lnTo>
                  <a:pt x="937" y="948"/>
                </a:lnTo>
                <a:lnTo>
                  <a:pt x="883" y="919"/>
                </a:lnTo>
                <a:lnTo>
                  <a:pt x="848" y="893"/>
                </a:lnTo>
                <a:lnTo>
                  <a:pt x="723" y="887"/>
                </a:lnTo>
                <a:lnTo>
                  <a:pt x="719" y="916"/>
                </a:lnTo>
                <a:lnTo>
                  <a:pt x="650" y="909"/>
                </a:lnTo>
                <a:lnTo>
                  <a:pt x="628" y="933"/>
                </a:lnTo>
                <a:lnTo>
                  <a:pt x="553" y="920"/>
                </a:lnTo>
                <a:lnTo>
                  <a:pt x="539" y="953"/>
                </a:lnTo>
                <a:lnTo>
                  <a:pt x="472" y="951"/>
                </a:lnTo>
                <a:lnTo>
                  <a:pt x="448" y="972"/>
                </a:lnTo>
                <a:lnTo>
                  <a:pt x="366" y="975"/>
                </a:lnTo>
                <a:lnTo>
                  <a:pt x="308" y="971"/>
                </a:lnTo>
                <a:lnTo>
                  <a:pt x="270" y="954"/>
                </a:lnTo>
                <a:lnTo>
                  <a:pt x="198" y="950"/>
                </a:lnTo>
                <a:lnTo>
                  <a:pt x="195" y="930"/>
                </a:lnTo>
                <a:lnTo>
                  <a:pt x="135" y="923"/>
                </a:lnTo>
                <a:lnTo>
                  <a:pt x="79" y="916"/>
                </a:lnTo>
                <a:lnTo>
                  <a:pt x="0" y="911"/>
                </a:lnTo>
                <a:lnTo>
                  <a:pt x="18" y="895"/>
                </a:lnTo>
                <a:lnTo>
                  <a:pt x="24" y="812"/>
                </a:lnTo>
                <a:lnTo>
                  <a:pt x="20" y="722"/>
                </a:lnTo>
                <a:lnTo>
                  <a:pt x="46" y="712"/>
                </a:lnTo>
                <a:lnTo>
                  <a:pt x="69" y="668"/>
                </a:lnTo>
                <a:lnTo>
                  <a:pt x="57" y="609"/>
                </a:lnTo>
                <a:lnTo>
                  <a:pt x="32" y="582"/>
                </a:lnTo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t-EE"/>
          </a:p>
        </p:txBody>
      </p:sp>
      <p:sp>
        <p:nvSpPr>
          <p:cNvPr id="15" name="Freeform 31"/>
          <p:cNvSpPr>
            <a:spLocks/>
          </p:cNvSpPr>
          <p:nvPr/>
        </p:nvSpPr>
        <p:spPr bwMode="auto">
          <a:xfrm>
            <a:off x="9855339" y="5139719"/>
            <a:ext cx="1385887" cy="993775"/>
          </a:xfrm>
          <a:custGeom>
            <a:avLst/>
            <a:gdLst>
              <a:gd name="T0" fmla="*/ 201 w 1745"/>
              <a:gd name="T1" fmla="*/ 920 h 1253"/>
              <a:gd name="T2" fmla="*/ 156 w 1745"/>
              <a:gd name="T3" fmla="*/ 762 h 1253"/>
              <a:gd name="T4" fmla="*/ 154 w 1745"/>
              <a:gd name="T5" fmla="*/ 678 h 1253"/>
              <a:gd name="T6" fmla="*/ 124 w 1745"/>
              <a:gd name="T7" fmla="*/ 463 h 1253"/>
              <a:gd name="T8" fmla="*/ 92 w 1745"/>
              <a:gd name="T9" fmla="*/ 279 h 1253"/>
              <a:gd name="T10" fmla="*/ 14 w 1745"/>
              <a:gd name="T11" fmla="*/ 175 h 1253"/>
              <a:gd name="T12" fmla="*/ 35 w 1745"/>
              <a:gd name="T13" fmla="*/ 102 h 1253"/>
              <a:gd name="T14" fmla="*/ 165 w 1745"/>
              <a:gd name="T15" fmla="*/ 47 h 1253"/>
              <a:gd name="T16" fmla="*/ 381 w 1745"/>
              <a:gd name="T17" fmla="*/ 36 h 1253"/>
              <a:gd name="T18" fmla="*/ 517 w 1745"/>
              <a:gd name="T19" fmla="*/ 67 h 1253"/>
              <a:gd name="T20" fmla="*/ 695 w 1745"/>
              <a:gd name="T21" fmla="*/ 85 h 1253"/>
              <a:gd name="T22" fmla="*/ 799 w 1745"/>
              <a:gd name="T23" fmla="*/ 34 h 1253"/>
              <a:gd name="T24" fmla="*/ 965 w 1745"/>
              <a:gd name="T25" fmla="*/ 30 h 1253"/>
              <a:gd name="T26" fmla="*/ 1129 w 1745"/>
              <a:gd name="T27" fmla="*/ 32 h 1253"/>
              <a:gd name="T28" fmla="*/ 1249 w 1745"/>
              <a:gd name="T29" fmla="*/ 101 h 1253"/>
              <a:gd name="T30" fmla="*/ 1397 w 1745"/>
              <a:gd name="T31" fmla="*/ 115 h 1253"/>
              <a:gd name="T32" fmla="*/ 1381 w 1745"/>
              <a:gd name="T33" fmla="*/ 178 h 1253"/>
              <a:gd name="T34" fmla="*/ 1389 w 1745"/>
              <a:gd name="T35" fmla="*/ 284 h 1253"/>
              <a:gd name="T36" fmla="*/ 1476 w 1745"/>
              <a:gd name="T37" fmla="*/ 298 h 1253"/>
              <a:gd name="T38" fmla="*/ 1745 w 1745"/>
              <a:gd name="T39" fmla="*/ 326 h 1253"/>
              <a:gd name="T40" fmla="*/ 1726 w 1745"/>
              <a:gd name="T41" fmla="*/ 399 h 1253"/>
              <a:gd name="T42" fmla="*/ 1690 w 1745"/>
              <a:gd name="T43" fmla="*/ 521 h 1253"/>
              <a:gd name="T44" fmla="*/ 1722 w 1745"/>
              <a:gd name="T45" fmla="*/ 605 h 1253"/>
              <a:gd name="T46" fmla="*/ 1669 w 1745"/>
              <a:gd name="T47" fmla="*/ 640 h 1253"/>
              <a:gd name="T48" fmla="*/ 1597 w 1745"/>
              <a:gd name="T49" fmla="*/ 664 h 1253"/>
              <a:gd name="T50" fmla="*/ 1566 w 1745"/>
              <a:gd name="T51" fmla="*/ 702 h 1253"/>
              <a:gd name="T52" fmla="*/ 1541 w 1745"/>
              <a:gd name="T53" fmla="*/ 739 h 1253"/>
              <a:gd name="T54" fmla="*/ 1526 w 1745"/>
              <a:gd name="T55" fmla="*/ 778 h 1253"/>
              <a:gd name="T56" fmla="*/ 1523 w 1745"/>
              <a:gd name="T57" fmla="*/ 815 h 1253"/>
              <a:gd name="T58" fmla="*/ 1535 w 1745"/>
              <a:gd name="T59" fmla="*/ 853 h 1253"/>
              <a:gd name="T60" fmla="*/ 1554 w 1745"/>
              <a:gd name="T61" fmla="*/ 979 h 1253"/>
              <a:gd name="T62" fmla="*/ 1485 w 1745"/>
              <a:gd name="T63" fmla="*/ 995 h 1253"/>
              <a:gd name="T64" fmla="*/ 1455 w 1745"/>
              <a:gd name="T65" fmla="*/ 1039 h 1253"/>
              <a:gd name="T66" fmla="*/ 1490 w 1745"/>
              <a:gd name="T67" fmla="*/ 1147 h 1253"/>
              <a:gd name="T68" fmla="*/ 1369 w 1745"/>
              <a:gd name="T69" fmla="*/ 1123 h 1253"/>
              <a:gd name="T70" fmla="*/ 1094 w 1745"/>
              <a:gd name="T71" fmla="*/ 1103 h 1253"/>
              <a:gd name="T72" fmla="*/ 1002 w 1745"/>
              <a:gd name="T73" fmla="*/ 1028 h 1253"/>
              <a:gd name="T74" fmla="*/ 827 w 1745"/>
              <a:gd name="T75" fmla="*/ 902 h 1253"/>
              <a:gd name="T76" fmla="*/ 724 w 1745"/>
              <a:gd name="T77" fmla="*/ 958 h 1253"/>
              <a:gd name="T78" fmla="*/ 700 w 1745"/>
              <a:gd name="T79" fmla="*/ 1045 h 1253"/>
              <a:gd name="T80" fmla="*/ 585 w 1745"/>
              <a:gd name="T81" fmla="*/ 1069 h 1253"/>
              <a:gd name="T82" fmla="*/ 514 w 1745"/>
              <a:gd name="T83" fmla="*/ 1060 h 1253"/>
              <a:gd name="T84" fmla="*/ 436 w 1745"/>
              <a:gd name="T85" fmla="*/ 1161 h 1253"/>
              <a:gd name="T86" fmla="*/ 391 w 1745"/>
              <a:gd name="T87" fmla="*/ 1251 h 1253"/>
              <a:gd name="T88" fmla="*/ 359 w 1745"/>
              <a:gd name="T89" fmla="*/ 1246 h 1253"/>
              <a:gd name="T90" fmla="*/ 323 w 1745"/>
              <a:gd name="T91" fmla="*/ 1196 h 1253"/>
              <a:gd name="T92" fmla="*/ 296 w 1745"/>
              <a:gd name="T93" fmla="*/ 1203 h 1253"/>
              <a:gd name="T94" fmla="*/ 224 w 1745"/>
              <a:gd name="T95" fmla="*/ 1224 h 1253"/>
              <a:gd name="T96" fmla="*/ 155 w 1745"/>
              <a:gd name="T97" fmla="*/ 1140 h 125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1745" h="1253">
                <a:moveTo>
                  <a:pt x="165" y="1064"/>
                </a:moveTo>
                <a:lnTo>
                  <a:pt x="193" y="983"/>
                </a:lnTo>
                <a:lnTo>
                  <a:pt x="201" y="920"/>
                </a:lnTo>
                <a:lnTo>
                  <a:pt x="116" y="861"/>
                </a:lnTo>
                <a:lnTo>
                  <a:pt x="130" y="788"/>
                </a:lnTo>
                <a:lnTo>
                  <a:pt x="156" y="762"/>
                </a:lnTo>
                <a:lnTo>
                  <a:pt x="185" y="758"/>
                </a:lnTo>
                <a:lnTo>
                  <a:pt x="193" y="699"/>
                </a:lnTo>
                <a:lnTo>
                  <a:pt x="154" y="678"/>
                </a:lnTo>
                <a:lnTo>
                  <a:pt x="140" y="610"/>
                </a:lnTo>
                <a:lnTo>
                  <a:pt x="163" y="494"/>
                </a:lnTo>
                <a:lnTo>
                  <a:pt x="124" y="463"/>
                </a:lnTo>
                <a:lnTo>
                  <a:pt x="75" y="425"/>
                </a:lnTo>
                <a:lnTo>
                  <a:pt x="81" y="323"/>
                </a:lnTo>
                <a:lnTo>
                  <a:pt x="92" y="279"/>
                </a:lnTo>
                <a:lnTo>
                  <a:pt x="57" y="254"/>
                </a:lnTo>
                <a:lnTo>
                  <a:pt x="0" y="222"/>
                </a:lnTo>
                <a:lnTo>
                  <a:pt x="14" y="175"/>
                </a:lnTo>
                <a:lnTo>
                  <a:pt x="45" y="143"/>
                </a:lnTo>
                <a:lnTo>
                  <a:pt x="53" y="114"/>
                </a:lnTo>
                <a:lnTo>
                  <a:pt x="35" y="102"/>
                </a:lnTo>
                <a:lnTo>
                  <a:pt x="33" y="70"/>
                </a:lnTo>
                <a:lnTo>
                  <a:pt x="81" y="72"/>
                </a:lnTo>
                <a:lnTo>
                  <a:pt x="165" y="47"/>
                </a:lnTo>
                <a:lnTo>
                  <a:pt x="247" y="24"/>
                </a:lnTo>
                <a:lnTo>
                  <a:pt x="326" y="30"/>
                </a:lnTo>
                <a:lnTo>
                  <a:pt x="381" y="36"/>
                </a:lnTo>
                <a:lnTo>
                  <a:pt x="442" y="44"/>
                </a:lnTo>
                <a:lnTo>
                  <a:pt x="444" y="63"/>
                </a:lnTo>
                <a:lnTo>
                  <a:pt x="517" y="67"/>
                </a:lnTo>
                <a:lnTo>
                  <a:pt x="555" y="85"/>
                </a:lnTo>
                <a:lnTo>
                  <a:pt x="612" y="89"/>
                </a:lnTo>
                <a:lnTo>
                  <a:pt x="695" y="85"/>
                </a:lnTo>
                <a:lnTo>
                  <a:pt x="718" y="65"/>
                </a:lnTo>
                <a:lnTo>
                  <a:pt x="785" y="67"/>
                </a:lnTo>
                <a:lnTo>
                  <a:pt x="799" y="34"/>
                </a:lnTo>
                <a:lnTo>
                  <a:pt x="874" y="46"/>
                </a:lnTo>
                <a:lnTo>
                  <a:pt x="896" y="22"/>
                </a:lnTo>
                <a:lnTo>
                  <a:pt x="965" y="30"/>
                </a:lnTo>
                <a:lnTo>
                  <a:pt x="969" y="0"/>
                </a:lnTo>
                <a:lnTo>
                  <a:pt x="1095" y="6"/>
                </a:lnTo>
                <a:lnTo>
                  <a:pt x="1129" y="32"/>
                </a:lnTo>
                <a:lnTo>
                  <a:pt x="1184" y="61"/>
                </a:lnTo>
                <a:lnTo>
                  <a:pt x="1217" y="73"/>
                </a:lnTo>
                <a:lnTo>
                  <a:pt x="1249" y="101"/>
                </a:lnTo>
                <a:lnTo>
                  <a:pt x="1318" y="105"/>
                </a:lnTo>
                <a:lnTo>
                  <a:pt x="1361" y="103"/>
                </a:lnTo>
                <a:lnTo>
                  <a:pt x="1397" y="115"/>
                </a:lnTo>
                <a:lnTo>
                  <a:pt x="1434" y="126"/>
                </a:lnTo>
                <a:lnTo>
                  <a:pt x="1403" y="156"/>
                </a:lnTo>
                <a:lnTo>
                  <a:pt x="1381" y="178"/>
                </a:lnTo>
                <a:lnTo>
                  <a:pt x="1353" y="231"/>
                </a:lnTo>
                <a:lnTo>
                  <a:pt x="1345" y="292"/>
                </a:lnTo>
                <a:lnTo>
                  <a:pt x="1389" y="284"/>
                </a:lnTo>
                <a:lnTo>
                  <a:pt x="1412" y="326"/>
                </a:lnTo>
                <a:lnTo>
                  <a:pt x="1472" y="333"/>
                </a:lnTo>
                <a:lnTo>
                  <a:pt x="1476" y="298"/>
                </a:lnTo>
                <a:lnTo>
                  <a:pt x="1671" y="300"/>
                </a:lnTo>
                <a:lnTo>
                  <a:pt x="1681" y="318"/>
                </a:lnTo>
                <a:lnTo>
                  <a:pt x="1745" y="326"/>
                </a:lnTo>
                <a:lnTo>
                  <a:pt x="1742" y="368"/>
                </a:lnTo>
                <a:lnTo>
                  <a:pt x="1745" y="396"/>
                </a:lnTo>
                <a:lnTo>
                  <a:pt x="1726" y="399"/>
                </a:lnTo>
                <a:lnTo>
                  <a:pt x="1721" y="411"/>
                </a:lnTo>
                <a:lnTo>
                  <a:pt x="1680" y="425"/>
                </a:lnTo>
                <a:lnTo>
                  <a:pt x="1690" y="521"/>
                </a:lnTo>
                <a:lnTo>
                  <a:pt x="1737" y="549"/>
                </a:lnTo>
                <a:lnTo>
                  <a:pt x="1743" y="611"/>
                </a:lnTo>
                <a:lnTo>
                  <a:pt x="1722" y="605"/>
                </a:lnTo>
                <a:lnTo>
                  <a:pt x="1717" y="669"/>
                </a:lnTo>
                <a:lnTo>
                  <a:pt x="1675" y="662"/>
                </a:lnTo>
                <a:lnTo>
                  <a:pt x="1669" y="640"/>
                </a:lnTo>
                <a:lnTo>
                  <a:pt x="1643" y="656"/>
                </a:lnTo>
                <a:lnTo>
                  <a:pt x="1597" y="664"/>
                </a:lnTo>
                <a:lnTo>
                  <a:pt x="1586" y="676"/>
                </a:lnTo>
                <a:lnTo>
                  <a:pt x="1575" y="689"/>
                </a:lnTo>
                <a:lnTo>
                  <a:pt x="1566" y="702"/>
                </a:lnTo>
                <a:lnTo>
                  <a:pt x="1557" y="714"/>
                </a:lnTo>
                <a:lnTo>
                  <a:pt x="1549" y="726"/>
                </a:lnTo>
                <a:lnTo>
                  <a:pt x="1541" y="739"/>
                </a:lnTo>
                <a:lnTo>
                  <a:pt x="1534" y="752"/>
                </a:lnTo>
                <a:lnTo>
                  <a:pt x="1530" y="765"/>
                </a:lnTo>
                <a:lnTo>
                  <a:pt x="1526" y="778"/>
                </a:lnTo>
                <a:lnTo>
                  <a:pt x="1524" y="790"/>
                </a:lnTo>
                <a:lnTo>
                  <a:pt x="1523" y="803"/>
                </a:lnTo>
                <a:lnTo>
                  <a:pt x="1523" y="815"/>
                </a:lnTo>
                <a:lnTo>
                  <a:pt x="1525" y="828"/>
                </a:lnTo>
                <a:lnTo>
                  <a:pt x="1529" y="841"/>
                </a:lnTo>
                <a:lnTo>
                  <a:pt x="1535" y="853"/>
                </a:lnTo>
                <a:lnTo>
                  <a:pt x="1542" y="865"/>
                </a:lnTo>
                <a:lnTo>
                  <a:pt x="1554" y="979"/>
                </a:lnTo>
                <a:lnTo>
                  <a:pt x="1527" y="982"/>
                </a:lnTo>
                <a:lnTo>
                  <a:pt x="1504" y="987"/>
                </a:lnTo>
                <a:lnTo>
                  <a:pt x="1485" y="995"/>
                </a:lnTo>
                <a:lnTo>
                  <a:pt x="1470" y="1006"/>
                </a:lnTo>
                <a:lnTo>
                  <a:pt x="1460" y="1021"/>
                </a:lnTo>
                <a:lnTo>
                  <a:pt x="1455" y="1039"/>
                </a:lnTo>
                <a:lnTo>
                  <a:pt x="1455" y="1061"/>
                </a:lnTo>
                <a:lnTo>
                  <a:pt x="1461" y="1087"/>
                </a:lnTo>
                <a:lnTo>
                  <a:pt x="1490" y="1147"/>
                </a:lnTo>
                <a:lnTo>
                  <a:pt x="1498" y="1194"/>
                </a:lnTo>
                <a:lnTo>
                  <a:pt x="1465" y="1199"/>
                </a:lnTo>
                <a:lnTo>
                  <a:pt x="1369" y="1123"/>
                </a:lnTo>
                <a:lnTo>
                  <a:pt x="1240" y="1132"/>
                </a:lnTo>
                <a:lnTo>
                  <a:pt x="1225" y="1113"/>
                </a:lnTo>
                <a:lnTo>
                  <a:pt x="1094" y="1103"/>
                </a:lnTo>
                <a:lnTo>
                  <a:pt x="1072" y="1070"/>
                </a:lnTo>
                <a:lnTo>
                  <a:pt x="1050" y="1043"/>
                </a:lnTo>
                <a:lnTo>
                  <a:pt x="1002" y="1028"/>
                </a:lnTo>
                <a:lnTo>
                  <a:pt x="976" y="972"/>
                </a:lnTo>
                <a:lnTo>
                  <a:pt x="879" y="983"/>
                </a:lnTo>
                <a:lnTo>
                  <a:pt x="827" y="902"/>
                </a:lnTo>
                <a:lnTo>
                  <a:pt x="785" y="899"/>
                </a:lnTo>
                <a:lnTo>
                  <a:pt x="761" y="960"/>
                </a:lnTo>
                <a:lnTo>
                  <a:pt x="724" y="958"/>
                </a:lnTo>
                <a:lnTo>
                  <a:pt x="722" y="995"/>
                </a:lnTo>
                <a:lnTo>
                  <a:pt x="705" y="1011"/>
                </a:lnTo>
                <a:lnTo>
                  <a:pt x="700" y="1045"/>
                </a:lnTo>
                <a:lnTo>
                  <a:pt x="648" y="1039"/>
                </a:lnTo>
                <a:lnTo>
                  <a:pt x="651" y="1062"/>
                </a:lnTo>
                <a:lnTo>
                  <a:pt x="585" y="1069"/>
                </a:lnTo>
                <a:lnTo>
                  <a:pt x="574" y="1045"/>
                </a:lnTo>
                <a:lnTo>
                  <a:pt x="530" y="1037"/>
                </a:lnTo>
                <a:lnTo>
                  <a:pt x="514" y="1060"/>
                </a:lnTo>
                <a:lnTo>
                  <a:pt x="493" y="1103"/>
                </a:lnTo>
                <a:lnTo>
                  <a:pt x="453" y="1098"/>
                </a:lnTo>
                <a:lnTo>
                  <a:pt x="436" y="1161"/>
                </a:lnTo>
                <a:lnTo>
                  <a:pt x="407" y="1157"/>
                </a:lnTo>
                <a:lnTo>
                  <a:pt x="376" y="1197"/>
                </a:lnTo>
                <a:lnTo>
                  <a:pt x="391" y="1251"/>
                </a:lnTo>
                <a:lnTo>
                  <a:pt x="370" y="1253"/>
                </a:lnTo>
                <a:lnTo>
                  <a:pt x="359" y="1246"/>
                </a:lnTo>
                <a:lnTo>
                  <a:pt x="347" y="1230"/>
                </a:lnTo>
                <a:lnTo>
                  <a:pt x="335" y="1212"/>
                </a:lnTo>
                <a:lnTo>
                  <a:pt x="323" y="1196"/>
                </a:lnTo>
                <a:lnTo>
                  <a:pt x="312" y="1186"/>
                </a:lnTo>
                <a:lnTo>
                  <a:pt x="303" y="1187"/>
                </a:lnTo>
                <a:lnTo>
                  <a:pt x="296" y="1203"/>
                </a:lnTo>
                <a:lnTo>
                  <a:pt x="293" y="1241"/>
                </a:lnTo>
                <a:lnTo>
                  <a:pt x="220" y="1247"/>
                </a:lnTo>
                <a:lnTo>
                  <a:pt x="224" y="1224"/>
                </a:lnTo>
                <a:lnTo>
                  <a:pt x="180" y="1214"/>
                </a:lnTo>
                <a:lnTo>
                  <a:pt x="180" y="1152"/>
                </a:lnTo>
                <a:lnTo>
                  <a:pt x="155" y="1140"/>
                </a:lnTo>
                <a:lnTo>
                  <a:pt x="165" y="1064"/>
                </a:lnTo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t-EE"/>
          </a:p>
        </p:txBody>
      </p:sp>
      <p:sp>
        <p:nvSpPr>
          <p:cNvPr id="16" name="Freeform 49"/>
          <p:cNvSpPr>
            <a:spLocks/>
          </p:cNvSpPr>
          <p:nvPr/>
        </p:nvSpPr>
        <p:spPr bwMode="auto">
          <a:xfrm>
            <a:off x="9733100" y="3429981"/>
            <a:ext cx="101600" cy="101600"/>
          </a:xfrm>
          <a:custGeom>
            <a:avLst/>
            <a:gdLst/>
            <a:ahLst/>
            <a:cxnLst>
              <a:cxn ang="0">
                <a:pos x="76" y="0"/>
              </a:cxn>
              <a:cxn ang="0">
                <a:pos x="91" y="2"/>
              </a:cxn>
              <a:cxn ang="0">
                <a:pos x="105" y="6"/>
              </a:cxn>
              <a:cxn ang="0">
                <a:pos x="119" y="13"/>
              </a:cxn>
              <a:cxn ang="0">
                <a:pos x="130" y="22"/>
              </a:cxn>
              <a:cxn ang="0">
                <a:pos x="139" y="33"/>
              </a:cxn>
              <a:cxn ang="0">
                <a:pos x="146" y="46"/>
              </a:cxn>
              <a:cxn ang="0">
                <a:pos x="150" y="61"/>
              </a:cxn>
              <a:cxn ang="0">
                <a:pos x="152" y="76"/>
              </a:cxn>
              <a:cxn ang="0">
                <a:pos x="150" y="91"/>
              </a:cxn>
              <a:cxn ang="0">
                <a:pos x="146" y="105"/>
              </a:cxn>
              <a:cxn ang="0">
                <a:pos x="139" y="118"/>
              </a:cxn>
              <a:cxn ang="0">
                <a:pos x="130" y="130"/>
              </a:cxn>
              <a:cxn ang="0">
                <a:pos x="119" y="139"/>
              </a:cxn>
              <a:cxn ang="0">
                <a:pos x="105" y="146"/>
              </a:cxn>
              <a:cxn ang="0">
                <a:pos x="91" y="150"/>
              </a:cxn>
              <a:cxn ang="0">
                <a:pos x="76" y="152"/>
              </a:cxn>
              <a:cxn ang="0">
                <a:pos x="61" y="150"/>
              </a:cxn>
              <a:cxn ang="0">
                <a:pos x="47" y="146"/>
              </a:cxn>
              <a:cxn ang="0">
                <a:pos x="33" y="139"/>
              </a:cxn>
              <a:cxn ang="0">
                <a:pos x="22" y="130"/>
              </a:cxn>
              <a:cxn ang="0">
                <a:pos x="13" y="118"/>
              </a:cxn>
              <a:cxn ang="0">
                <a:pos x="6" y="105"/>
              </a:cxn>
              <a:cxn ang="0">
                <a:pos x="2" y="91"/>
              </a:cxn>
              <a:cxn ang="0">
                <a:pos x="0" y="76"/>
              </a:cxn>
              <a:cxn ang="0">
                <a:pos x="2" y="61"/>
              </a:cxn>
              <a:cxn ang="0">
                <a:pos x="6" y="46"/>
              </a:cxn>
              <a:cxn ang="0">
                <a:pos x="13" y="33"/>
              </a:cxn>
              <a:cxn ang="0">
                <a:pos x="22" y="22"/>
              </a:cxn>
              <a:cxn ang="0">
                <a:pos x="33" y="13"/>
              </a:cxn>
              <a:cxn ang="0">
                <a:pos x="47" y="6"/>
              </a:cxn>
              <a:cxn ang="0">
                <a:pos x="61" y="2"/>
              </a:cxn>
              <a:cxn ang="0">
                <a:pos x="76" y="0"/>
              </a:cxn>
            </a:cxnLst>
            <a:rect l="0" t="0" r="r" b="b"/>
            <a:pathLst>
              <a:path w="152" h="152">
                <a:moveTo>
                  <a:pt x="76" y="0"/>
                </a:moveTo>
                <a:lnTo>
                  <a:pt x="91" y="2"/>
                </a:lnTo>
                <a:lnTo>
                  <a:pt x="105" y="6"/>
                </a:lnTo>
                <a:lnTo>
                  <a:pt x="119" y="13"/>
                </a:lnTo>
                <a:lnTo>
                  <a:pt x="130" y="22"/>
                </a:lnTo>
                <a:lnTo>
                  <a:pt x="139" y="33"/>
                </a:lnTo>
                <a:lnTo>
                  <a:pt x="146" y="46"/>
                </a:lnTo>
                <a:lnTo>
                  <a:pt x="150" y="61"/>
                </a:lnTo>
                <a:lnTo>
                  <a:pt x="152" y="76"/>
                </a:lnTo>
                <a:lnTo>
                  <a:pt x="150" y="91"/>
                </a:lnTo>
                <a:lnTo>
                  <a:pt x="146" y="105"/>
                </a:lnTo>
                <a:lnTo>
                  <a:pt x="139" y="118"/>
                </a:lnTo>
                <a:lnTo>
                  <a:pt x="130" y="130"/>
                </a:lnTo>
                <a:lnTo>
                  <a:pt x="119" y="139"/>
                </a:lnTo>
                <a:lnTo>
                  <a:pt x="105" y="146"/>
                </a:lnTo>
                <a:lnTo>
                  <a:pt x="91" y="150"/>
                </a:lnTo>
                <a:lnTo>
                  <a:pt x="76" y="152"/>
                </a:lnTo>
                <a:lnTo>
                  <a:pt x="61" y="150"/>
                </a:lnTo>
                <a:lnTo>
                  <a:pt x="47" y="146"/>
                </a:lnTo>
                <a:lnTo>
                  <a:pt x="33" y="139"/>
                </a:lnTo>
                <a:lnTo>
                  <a:pt x="22" y="130"/>
                </a:lnTo>
                <a:lnTo>
                  <a:pt x="13" y="118"/>
                </a:lnTo>
                <a:lnTo>
                  <a:pt x="6" y="105"/>
                </a:lnTo>
                <a:lnTo>
                  <a:pt x="2" y="91"/>
                </a:lnTo>
                <a:lnTo>
                  <a:pt x="0" y="76"/>
                </a:lnTo>
                <a:lnTo>
                  <a:pt x="2" y="61"/>
                </a:lnTo>
                <a:lnTo>
                  <a:pt x="6" y="46"/>
                </a:lnTo>
                <a:lnTo>
                  <a:pt x="13" y="33"/>
                </a:lnTo>
                <a:lnTo>
                  <a:pt x="22" y="22"/>
                </a:lnTo>
                <a:lnTo>
                  <a:pt x="33" y="13"/>
                </a:lnTo>
                <a:lnTo>
                  <a:pt x="47" y="6"/>
                </a:lnTo>
                <a:lnTo>
                  <a:pt x="61" y="2"/>
                </a:lnTo>
                <a:lnTo>
                  <a:pt x="76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t-EE"/>
          </a:p>
        </p:txBody>
      </p:sp>
      <p:sp>
        <p:nvSpPr>
          <p:cNvPr id="17" name="Freeform 51"/>
          <p:cNvSpPr>
            <a:spLocks/>
          </p:cNvSpPr>
          <p:nvPr/>
        </p:nvSpPr>
        <p:spPr bwMode="auto">
          <a:xfrm>
            <a:off x="10118864" y="4090382"/>
            <a:ext cx="101600" cy="101600"/>
          </a:xfrm>
          <a:custGeom>
            <a:avLst/>
            <a:gdLst/>
            <a:ahLst/>
            <a:cxnLst>
              <a:cxn ang="0">
                <a:pos x="76" y="0"/>
              </a:cxn>
              <a:cxn ang="0">
                <a:pos x="91" y="2"/>
              </a:cxn>
              <a:cxn ang="0">
                <a:pos x="106" y="6"/>
              </a:cxn>
              <a:cxn ang="0">
                <a:pos x="119" y="13"/>
              </a:cxn>
              <a:cxn ang="0">
                <a:pos x="130" y="22"/>
              </a:cxn>
              <a:cxn ang="0">
                <a:pos x="139" y="33"/>
              </a:cxn>
              <a:cxn ang="0">
                <a:pos x="146" y="46"/>
              </a:cxn>
              <a:cxn ang="0">
                <a:pos x="150" y="61"/>
              </a:cxn>
              <a:cxn ang="0">
                <a:pos x="152" y="76"/>
              </a:cxn>
              <a:cxn ang="0">
                <a:pos x="150" y="91"/>
              </a:cxn>
              <a:cxn ang="0">
                <a:pos x="146" y="105"/>
              </a:cxn>
              <a:cxn ang="0">
                <a:pos x="139" y="118"/>
              </a:cxn>
              <a:cxn ang="0">
                <a:pos x="130" y="130"/>
              </a:cxn>
              <a:cxn ang="0">
                <a:pos x="119" y="139"/>
              </a:cxn>
              <a:cxn ang="0">
                <a:pos x="106" y="146"/>
              </a:cxn>
              <a:cxn ang="0">
                <a:pos x="91" y="150"/>
              </a:cxn>
              <a:cxn ang="0">
                <a:pos x="76" y="152"/>
              </a:cxn>
              <a:cxn ang="0">
                <a:pos x="61" y="150"/>
              </a:cxn>
              <a:cxn ang="0">
                <a:pos x="47" y="146"/>
              </a:cxn>
              <a:cxn ang="0">
                <a:pos x="33" y="139"/>
              </a:cxn>
              <a:cxn ang="0">
                <a:pos x="22" y="130"/>
              </a:cxn>
              <a:cxn ang="0">
                <a:pos x="13" y="118"/>
              </a:cxn>
              <a:cxn ang="0">
                <a:pos x="6" y="105"/>
              </a:cxn>
              <a:cxn ang="0">
                <a:pos x="2" y="91"/>
              </a:cxn>
              <a:cxn ang="0">
                <a:pos x="0" y="76"/>
              </a:cxn>
              <a:cxn ang="0">
                <a:pos x="2" y="61"/>
              </a:cxn>
              <a:cxn ang="0">
                <a:pos x="6" y="46"/>
              </a:cxn>
              <a:cxn ang="0">
                <a:pos x="13" y="33"/>
              </a:cxn>
              <a:cxn ang="0">
                <a:pos x="22" y="22"/>
              </a:cxn>
              <a:cxn ang="0">
                <a:pos x="33" y="13"/>
              </a:cxn>
              <a:cxn ang="0">
                <a:pos x="47" y="6"/>
              </a:cxn>
              <a:cxn ang="0">
                <a:pos x="61" y="2"/>
              </a:cxn>
              <a:cxn ang="0">
                <a:pos x="76" y="0"/>
              </a:cxn>
            </a:cxnLst>
            <a:rect l="0" t="0" r="r" b="b"/>
            <a:pathLst>
              <a:path w="152" h="152">
                <a:moveTo>
                  <a:pt x="76" y="0"/>
                </a:moveTo>
                <a:lnTo>
                  <a:pt x="91" y="2"/>
                </a:lnTo>
                <a:lnTo>
                  <a:pt x="106" y="6"/>
                </a:lnTo>
                <a:lnTo>
                  <a:pt x="119" y="13"/>
                </a:lnTo>
                <a:lnTo>
                  <a:pt x="130" y="22"/>
                </a:lnTo>
                <a:lnTo>
                  <a:pt x="139" y="33"/>
                </a:lnTo>
                <a:lnTo>
                  <a:pt x="146" y="46"/>
                </a:lnTo>
                <a:lnTo>
                  <a:pt x="150" y="61"/>
                </a:lnTo>
                <a:lnTo>
                  <a:pt x="152" y="76"/>
                </a:lnTo>
                <a:lnTo>
                  <a:pt x="150" y="91"/>
                </a:lnTo>
                <a:lnTo>
                  <a:pt x="146" y="105"/>
                </a:lnTo>
                <a:lnTo>
                  <a:pt x="139" y="118"/>
                </a:lnTo>
                <a:lnTo>
                  <a:pt x="130" y="130"/>
                </a:lnTo>
                <a:lnTo>
                  <a:pt x="119" y="139"/>
                </a:lnTo>
                <a:lnTo>
                  <a:pt x="106" y="146"/>
                </a:lnTo>
                <a:lnTo>
                  <a:pt x="91" y="150"/>
                </a:lnTo>
                <a:lnTo>
                  <a:pt x="76" y="152"/>
                </a:lnTo>
                <a:lnTo>
                  <a:pt x="61" y="150"/>
                </a:lnTo>
                <a:lnTo>
                  <a:pt x="47" y="146"/>
                </a:lnTo>
                <a:lnTo>
                  <a:pt x="33" y="139"/>
                </a:lnTo>
                <a:lnTo>
                  <a:pt x="22" y="130"/>
                </a:lnTo>
                <a:lnTo>
                  <a:pt x="13" y="118"/>
                </a:lnTo>
                <a:lnTo>
                  <a:pt x="6" y="105"/>
                </a:lnTo>
                <a:lnTo>
                  <a:pt x="2" y="91"/>
                </a:lnTo>
                <a:lnTo>
                  <a:pt x="0" y="76"/>
                </a:lnTo>
                <a:lnTo>
                  <a:pt x="2" y="61"/>
                </a:lnTo>
                <a:lnTo>
                  <a:pt x="6" y="46"/>
                </a:lnTo>
                <a:lnTo>
                  <a:pt x="13" y="33"/>
                </a:lnTo>
                <a:lnTo>
                  <a:pt x="22" y="22"/>
                </a:lnTo>
                <a:lnTo>
                  <a:pt x="33" y="13"/>
                </a:lnTo>
                <a:lnTo>
                  <a:pt x="47" y="6"/>
                </a:lnTo>
                <a:lnTo>
                  <a:pt x="61" y="2"/>
                </a:lnTo>
                <a:lnTo>
                  <a:pt x="76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t-EE"/>
          </a:p>
        </p:txBody>
      </p:sp>
      <p:sp>
        <p:nvSpPr>
          <p:cNvPr id="18" name="Freeform 53"/>
          <p:cNvSpPr>
            <a:spLocks/>
          </p:cNvSpPr>
          <p:nvPr/>
        </p:nvSpPr>
        <p:spPr bwMode="auto">
          <a:xfrm>
            <a:off x="10463350" y="4887306"/>
            <a:ext cx="101600" cy="101600"/>
          </a:xfrm>
          <a:custGeom>
            <a:avLst/>
            <a:gdLst/>
            <a:ahLst/>
            <a:cxnLst>
              <a:cxn ang="0">
                <a:pos x="76" y="0"/>
              </a:cxn>
              <a:cxn ang="0">
                <a:pos x="92" y="2"/>
              </a:cxn>
              <a:cxn ang="0">
                <a:pos x="106" y="6"/>
              </a:cxn>
              <a:cxn ang="0">
                <a:pos x="119" y="13"/>
              </a:cxn>
              <a:cxn ang="0">
                <a:pos x="130" y="22"/>
              </a:cxn>
              <a:cxn ang="0">
                <a:pos x="139" y="34"/>
              </a:cxn>
              <a:cxn ang="0">
                <a:pos x="146" y="47"/>
              </a:cxn>
              <a:cxn ang="0">
                <a:pos x="150" y="61"/>
              </a:cxn>
              <a:cxn ang="0">
                <a:pos x="152" y="76"/>
              </a:cxn>
              <a:cxn ang="0">
                <a:pos x="150" y="91"/>
              </a:cxn>
              <a:cxn ang="0">
                <a:pos x="146" y="106"/>
              </a:cxn>
              <a:cxn ang="0">
                <a:pos x="139" y="119"/>
              </a:cxn>
              <a:cxn ang="0">
                <a:pos x="130" y="130"/>
              </a:cxn>
              <a:cxn ang="0">
                <a:pos x="119" y="139"/>
              </a:cxn>
              <a:cxn ang="0">
                <a:pos x="106" y="146"/>
              </a:cxn>
              <a:cxn ang="0">
                <a:pos x="92" y="150"/>
              </a:cxn>
              <a:cxn ang="0">
                <a:pos x="76" y="152"/>
              </a:cxn>
              <a:cxn ang="0">
                <a:pos x="61" y="150"/>
              </a:cxn>
              <a:cxn ang="0">
                <a:pos x="47" y="146"/>
              </a:cxn>
              <a:cxn ang="0">
                <a:pos x="34" y="139"/>
              </a:cxn>
              <a:cxn ang="0">
                <a:pos x="23" y="130"/>
              </a:cxn>
              <a:cxn ang="0">
                <a:pos x="13" y="119"/>
              </a:cxn>
              <a:cxn ang="0">
                <a:pos x="6" y="106"/>
              </a:cxn>
              <a:cxn ang="0">
                <a:pos x="2" y="91"/>
              </a:cxn>
              <a:cxn ang="0">
                <a:pos x="0" y="76"/>
              </a:cxn>
              <a:cxn ang="0">
                <a:pos x="2" y="61"/>
              </a:cxn>
              <a:cxn ang="0">
                <a:pos x="6" y="47"/>
              </a:cxn>
              <a:cxn ang="0">
                <a:pos x="13" y="34"/>
              </a:cxn>
              <a:cxn ang="0">
                <a:pos x="23" y="22"/>
              </a:cxn>
              <a:cxn ang="0">
                <a:pos x="34" y="13"/>
              </a:cxn>
              <a:cxn ang="0">
                <a:pos x="47" y="6"/>
              </a:cxn>
              <a:cxn ang="0">
                <a:pos x="61" y="2"/>
              </a:cxn>
              <a:cxn ang="0">
                <a:pos x="76" y="0"/>
              </a:cxn>
            </a:cxnLst>
            <a:rect l="0" t="0" r="r" b="b"/>
            <a:pathLst>
              <a:path w="152" h="152">
                <a:moveTo>
                  <a:pt x="76" y="0"/>
                </a:moveTo>
                <a:lnTo>
                  <a:pt x="92" y="2"/>
                </a:lnTo>
                <a:lnTo>
                  <a:pt x="106" y="6"/>
                </a:lnTo>
                <a:lnTo>
                  <a:pt x="119" y="13"/>
                </a:lnTo>
                <a:lnTo>
                  <a:pt x="130" y="22"/>
                </a:lnTo>
                <a:lnTo>
                  <a:pt x="139" y="34"/>
                </a:lnTo>
                <a:lnTo>
                  <a:pt x="146" y="47"/>
                </a:lnTo>
                <a:lnTo>
                  <a:pt x="150" y="61"/>
                </a:lnTo>
                <a:lnTo>
                  <a:pt x="152" y="76"/>
                </a:lnTo>
                <a:lnTo>
                  <a:pt x="150" y="91"/>
                </a:lnTo>
                <a:lnTo>
                  <a:pt x="146" y="106"/>
                </a:lnTo>
                <a:lnTo>
                  <a:pt x="139" y="119"/>
                </a:lnTo>
                <a:lnTo>
                  <a:pt x="130" y="130"/>
                </a:lnTo>
                <a:lnTo>
                  <a:pt x="119" y="139"/>
                </a:lnTo>
                <a:lnTo>
                  <a:pt x="106" y="146"/>
                </a:lnTo>
                <a:lnTo>
                  <a:pt x="92" y="150"/>
                </a:lnTo>
                <a:lnTo>
                  <a:pt x="76" y="152"/>
                </a:lnTo>
                <a:lnTo>
                  <a:pt x="61" y="150"/>
                </a:lnTo>
                <a:lnTo>
                  <a:pt x="47" y="146"/>
                </a:lnTo>
                <a:lnTo>
                  <a:pt x="34" y="139"/>
                </a:lnTo>
                <a:lnTo>
                  <a:pt x="23" y="130"/>
                </a:lnTo>
                <a:lnTo>
                  <a:pt x="13" y="119"/>
                </a:lnTo>
                <a:lnTo>
                  <a:pt x="6" y="106"/>
                </a:lnTo>
                <a:lnTo>
                  <a:pt x="2" y="91"/>
                </a:lnTo>
                <a:lnTo>
                  <a:pt x="0" y="76"/>
                </a:lnTo>
                <a:lnTo>
                  <a:pt x="2" y="61"/>
                </a:lnTo>
                <a:lnTo>
                  <a:pt x="6" y="47"/>
                </a:lnTo>
                <a:lnTo>
                  <a:pt x="13" y="34"/>
                </a:lnTo>
                <a:lnTo>
                  <a:pt x="23" y="22"/>
                </a:lnTo>
                <a:lnTo>
                  <a:pt x="34" y="13"/>
                </a:lnTo>
                <a:lnTo>
                  <a:pt x="47" y="6"/>
                </a:lnTo>
                <a:lnTo>
                  <a:pt x="61" y="2"/>
                </a:lnTo>
                <a:lnTo>
                  <a:pt x="76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t-EE"/>
          </a:p>
        </p:txBody>
      </p:sp>
      <p:sp>
        <p:nvSpPr>
          <p:cNvPr id="19" name="Freeform 55"/>
          <p:cNvSpPr>
            <a:spLocks/>
          </p:cNvSpPr>
          <p:nvPr/>
        </p:nvSpPr>
        <p:spPr bwMode="auto">
          <a:xfrm>
            <a:off x="10504625" y="5354031"/>
            <a:ext cx="101600" cy="101600"/>
          </a:xfrm>
          <a:custGeom>
            <a:avLst/>
            <a:gdLst/>
            <a:ahLst/>
            <a:cxnLst>
              <a:cxn ang="0">
                <a:pos x="76" y="0"/>
              </a:cxn>
              <a:cxn ang="0">
                <a:pos x="91" y="2"/>
              </a:cxn>
              <a:cxn ang="0">
                <a:pos x="106" y="6"/>
              </a:cxn>
              <a:cxn ang="0">
                <a:pos x="119" y="13"/>
              </a:cxn>
              <a:cxn ang="0">
                <a:pos x="130" y="22"/>
              </a:cxn>
              <a:cxn ang="0">
                <a:pos x="139" y="33"/>
              </a:cxn>
              <a:cxn ang="0">
                <a:pos x="146" y="46"/>
              </a:cxn>
              <a:cxn ang="0">
                <a:pos x="150" y="60"/>
              </a:cxn>
              <a:cxn ang="0">
                <a:pos x="152" y="76"/>
              </a:cxn>
              <a:cxn ang="0">
                <a:pos x="150" y="91"/>
              </a:cxn>
              <a:cxn ang="0">
                <a:pos x="146" y="105"/>
              </a:cxn>
              <a:cxn ang="0">
                <a:pos x="139" y="118"/>
              </a:cxn>
              <a:cxn ang="0">
                <a:pos x="130" y="129"/>
              </a:cxn>
              <a:cxn ang="0">
                <a:pos x="119" y="139"/>
              </a:cxn>
              <a:cxn ang="0">
                <a:pos x="106" y="146"/>
              </a:cxn>
              <a:cxn ang="0">
                <a:pos x="91" y="150"/>
              </a:cxn>
              <a:cxn ang="0">
                <a:pos x="76" y="152"/>
              </a:cxn>
              <a:cxn ang="0">
                <a:pos x="61" y="150"/>
              </a:cxn>
              <a:cxn ang="0">
                <a:pos x="47" y="146"/>
              </a:cxn>
              <a:cxn ang="0">
                <a:pos x="33" y="139"/>
              </a:cxn>
              <a:cxn ang="0">
                <a:pos x="22" y="129"/>
              </a:cxn>
              <a:cxn ang="0">
                <a:pos x="13" y="118"/>
              </a:cxn>
              <a:cxn ang="0">
                <a:pos x="6" y="105"/>
              </a:cxn>
              <a:cxn ang="0">
                <a:pos x="2" y="91"/>
              </a:cxn>
              <a:cxn ang="0">
                <a:pos x="0" y="76"/>
              </a:cxn>
              <a:cxn ang="0">
                <a:pos x="2" y="60"/>
              </a:cxn>
              <a:cxn ang="0">
                <a:pos x="6" y="46"/>
              </a:cxn>
              <a:cxn ang="0">
                <a:pos x="13" y="33"/>
              </a:cxn>
              <a:cxn ang="0">
                <a:pos x="22" y="22"/>
              </a:cxn>
              <a:cxn ang="0">
                <a:pos x="33" y="13"/>
              </a:cxn>
              <a:cxn ang="0">
                <a:pos x="47" y="6"/>
              </a:cxn>
              <a:cxn ang="0">
                <a:pos x="61" y="2"/>
              </a:cxn>
              <a:cxn ang="0">
                <a:pos x="76" y="0"/>
              </a:cxn>
            </a:cxnLst>
            <a:rect l="0" t="0" r="r" b="b"/>
            <a:pathLst>
              <a:path w="152" h="152">
                <a:moveTo>
                  <a:pt x="76" y="0"/>
                </a:moveTo>
                <a:lnTo>
                  <a:pt x="91" y="2"/>
                </a:lnTo>
                <a:lnTo>
                  <a:pt x="106" y="6"/>
                </a:lnTo>
                <a:lnTo>
                  <a:pt x="119" y="13"/>
                </a:lnTo>
                <a:lnTo>
                  <a:pt x="130" y="22"/>
                </a:lnTo>
                <a:lnTo>
                  <a:pt x="139" y="33"/>
                </a:lnTo>
                <a:lnTo>
                  <a:pt x="146" y="46"/>
                </a:lnTo>
                <a:lnTo>
                  <a:pt x="150" y="60"/>
                </a:lnTo>
                <a:lnTo>
                  <a:pt x="152" y="76"/>
                </a:lnTo>
                <a:lnTo>
                  <a:pt x="150" y="91"/>
                </a:lnTo>
                <a:lnTo>
                  <a:pt x="146" y="105"/>
                </a:lnTo>
                <a:lnTo>
                  <a:pt x="139" y="118"/>
                </a:lnTo>
                <a:lnTo>
                  <a:pt x="130" y="129"/>
                </a:lnTo>
                <a:lnTo>
                  <a:pt x="119" y="139"/>
                </a:lnTo>
                <a:lnTo>
                  <a:pt x="106" y="146"/>
                </a:lnTo>
                <a:lnTo>
                  <a:pt x="91" y="150"/>
                </a:lnTo>
                <a:lnTo>
                  <a:pt x="76" y="152"/>
                </a:lnTo>
                <a:lnTo>
                  <a:pt x="61" y="150"/>
                </a:lnTo>
                <a:lnTo>
                  <a:pt x="47" y="146"/>
                </a:lnTo>
                <a:lnTo>
                  <a:pt x="33" y="139"/>
                </a:lnTo>
                <a:lnTo>
                  <a:pt x="22" y="129"/>
                </a:lnTo>
                <a:lnTo>
                  <a:pt x="13" y="118"/>
                </a:lnTo>
                <a:lnTo>
                  <a:pt x="6" y="105"/>
                </a:lnTo>
                <a:lnTo>
                  <a:pt x="2" y="91"/>
                </a:lnTo>
                <a:lnTo>
                  <a:pt x="0" y="76"/>
                </a:lnTo>
                <a:lnTo>
                  <a:pt x="2" y="60"/>
                </a:lnTo>
                <a:lnTo>
                  <a:pt x="6" y="46"/>
                </a:lnTo>
                <a:lnTo>
                  <a:pt x="13" y="33"/>
                </a:lnTo>
                <a:lnTo>
                  <a:pt x="22" y="22"/>
                </a:lnTo>
                <a:lnTo>
                  <a:pt x="33" y="13"/>
                </a:lnTo>
                <a:lnTo>
                  <a:pt x="47" y="6"/>
                </a:lnTo>
                <a:lnTo>
                  <a:pt x="61" y="2"/>
                </a:lnTo>
                <a:lnTo>
                  <a:pt x="76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t-EE"/>
          </a:p>
        </p:txBody>
      </p:sp>
      <p:sp>
        <p:nvSpPr>
          <p:cNvPr id="20" name="Freeform 57"/>
          <p:cNvSpPr>
            <a:spLocks/>
          </p:cNvSpPr>
          <p:nvPr/>
        </p:nvSpPr>
        <p:spPr bwMode="auto">
          <a:xfrm>
            <a:off x="9407664" y="5463569"/>
            <a:ext cx="101600" cy="101600"/>
          </a:xfrm>
          <a:custGeom>
            <a:avLst/>
            <a:gdLst/>
            <a:ahLst/>
            <a:cxnLst>
              <a:cxn ang="0">
                <a:pos x="76" y="0"/>
              </a:cxn>
              <a:cxn ang="0">
                <a:pos x="91" y="2"/>
              </a:cxn>
              <a:cxn ang="0">
                <a:pos x="106" y="6"/>
              </a:cxn>
              <a:cxn ang="0">
                <a:pos x="119" y="13"/>
              </a:cxn>
              <a:cxn ang="0">
                <a:pos x="130" y="22"/>
              </a:cxn>
              <a:cxn ang="0">
                <a:pos x="139" y="33"/>
              </a:cxn>
              <a:cxn ang="0">
                <a:pos x="146" y="46"/>
              </a:cxn>
              <a:cxn ang="0">
                <a:pos x="150" y="60"/>
              </a:cxn>
              <a:cxn ang="0">
                <a:pos x="152" y="76"/>
              </a:cxn>
              <a:cxn ang="0">
                <a:pos x="150" y="91"/>
              </a:cxn>
              <a:cxn ang="0">
                <a:pos x="146" y="105"/>
              </a:cxn>
              <a:cxn ang="0">
                <a:pos x="139" y="118"/>
              </a:cxn>
              <a:cxn ang="0">
                <a:pos x="130" y="129"/>
              </a:cxn>
              <a:cxn ang="0">
                <a:pos x="119" y="139"/>
              </a:cxn>
              <a:cxn ang="0">
                <a:pos x="106" y="146"/>
              </a:cxn>
              <a:cxn ang="0">
                <a:pos x="91" y="150"/>
              </a:cxn>
              <a:cxn ang="0">
                <a:pos x="76" y="152"/>
              </a:cxn>
              <a:cxn ang="0">
                <a:pos x="61" y="150"/>
              </a:cxn>
              <a:cxn ang="0">
                <a:pos x="47" y="146"/>
              </a:cxn>
              <a:cxn ang="0">
                <a:pos x="34" y="139"/>
              </a:cxn>
              <a:cxn ang="0">
                <a:pos x="22" y="129"/>
              </a:cxn>
              <a:cxn ang="0">
                <a:pos x="13" y="118"/>
              </a:cxn>
              <a:cxn ang="0">
                <a:pos x="6" y="105"/>
              </a:cxn>
              <a:cxn ang="0">
                <a:pos x="2" y="91"/>
              </a:cxn>
              <a:cxn ang="0">
                <a:pos x="0" y="76"/>
              </a:cxn>
              <a:cxn ang="0">
                <a:pos x="2" y="60"/>
              </a:cxn>
              <a:cxn ang="0">
                <a:pos x="6" y="46"/>
              </a:cxn>
              <a:cxn ang="0">
                <a:pos x="13" y="33"/>
              </a:cxn>
              <a:cxn ang="0">
                <a:pos x="22" y="22"/>
              </a:cxn>
              <a:cxn ang="0">
                <a:pos x="34" y="13"/>
              </a:cxn>
              <a:cxn ang="0">
                <a:pos x="47" y="6"/>
              </a:cxn>
              <a:cxn ang="0">
                <a:pos x="61" y="2"/>
              </a:cxn>
              <a:cxn ang="0">
                <a:pos x="76" y="0"/>
              </a:cxn>
            </a:cxnLst>
            <a:rect l="0" t="0" r="r" b="b"/>
            <a:pathLst>
              <a:path w="152" h="152">
                <a:moveTo>
                  <a:pt x="76" y="0"/>
                </a:moveTo>
                <a:lnTo>
                  <a:pt x="91" y="2"/>
                </a:lnTo>
                <a:lnTo>
                  <a:pt x="106" y="6"/>
                </a:lnTo>
                <a:lnTo>
                  <a:pt x="119" y="13"/>
                </a:lnTo>
                <a:lnTo>
                  <a:pt x="130" y="22"/>
                </a:lnTo>
                <a:lnTo>
                  <a:pt x="139" y="33"/>
                </a:lnTo>
                <a:lnTo>
                  <a:pt x="146" y="46"/>
                </a:lnTo>
                <a:lnTo>
                  <a:pt x="150" y="60"/>
                </a:lnTo>
                <a:lnTo>
                  <a:pt x="152" y="76"/>
                </a:lnTo>
                <a:lnTo>
                  <a:pt x="150" y="91"/>
                </a:lnTo>
                <a:lnTo>
                  <a:pt x="146" y="105"/>
                </a:lnTo>
                <a:lnTo>
                  <a:pt x="139" y="118"/>
                </a:lnTo>
                <a:lnTo>
                  <a:pt x="130" y="129"/>
                </a:lnTo>
                <a:lnTo>
                  <a:pt x="119" y="139"/>
                </a:lnTo>
                <a:lnTo>
                  <a:pt x="106" y="146"/>
                </a:lnTo>
                <a:lnTo>
                  <a:pt x="91" y="150"/>
                </a:lnTo>
                <a:lnTo>
                  <a:pt x="76" y="152"/>
                </a:lnTo>
                <a:lnTo>
                  <a:pt x="61" y="150"/>
                </a:lnTo>
                <a:lnTo>
                  <a:pt x="47" y="146"/>
                </a:lnTo>
                <a:lnTo>
                  <a:pt x="34" y="139"/>
                </a:lnTo>
                <a:lnTo>
                  <a:pt x="22" y="129"/>
                </a:lnTo>
                <a:lnTo>
                  <a:pt x="13" y="118"/>
                </a:lnTo>
                <a:lnTo>
                  <a:pt x="6" y="105"/>
                </a:lnTo>
                <a:lnTo>
                  <a:pt x="2" y="91"/>
                </a:lnTo>
                <a:lnTo>
                  <a:pt x="0" y="76"/>
                </a:lnTo>
                <a:lnTo>
                  <a:pt x="2" y="60"/>
                </a:lnTo>
                <a:lnTo>
                  <a:pt x="6" y="46"/>
                </a:lnTo>
                <a:lnTo>
                  <a:pt x="13" y="33"/>
                </a:lnTo>
                <a:lnTo>
                  <a:pt x="22" y="22"/>
                </a:lnTo>
                <a:lnTo>
                  <a:pt x="34" y="13"/>
                </a:lnTo>
                <a:lnTo>
                  <a:pt x="47" y="6"/>
                </a:lnTo>
                <a:lnTo>
                  <a:pt x="61" y="2"/>
                </a:lnTo>
                <a:lnTo>
                  <a:pt x="76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t-EE"/>
          </a:p>
        </p:txBody>
      </p:sp>
      <p:sp>
        <p:nvSpPr>
          <p:cNvPr id="21" name="Freeform 59"/>
          <p:cNvSpPr>
            <a:spLocks/>
          </p:cNvSpPr>
          <p:nvPr/>
        </p:nvSpPr>
        <p:spPr bwMode="auto">
          <a:xfrm>
            <a:off x="8772664" y="4212618"/>
            <a:ext cx="101600" cy="101600"/>
          </a:xfrm>
          <a:custGeom>
            <a:avLst/>
            <a:gdLst/>
            <a:ahLst/>
            <a:cxnLst>
              <a:cxn ang="0">
                <a:pos x="76" y="0"/>
              </a:cxn>
              <a:cxn ang="0">
                <a:pos x="91" y="2"/>
              </a:cxn>
              <a:cxn ang="0">
                <a:pos x="105" y="6"/>
              </a:cxn>
              <a:cxn ang="0">
                <a:pos x="118" y="13"/>
              </a:cxn>
              <a:cxn ang="0">
                <a:pos x="129" y="22"/>
              </a:cxn>
              <a:cxn ang="0">
                <a:pos x="139" y="33"/>
              </a:cxn>
              <a:cxn ang="0">
                <a:pos x="146" y="47"/>
              </a:cxn>
              <a:cxn ang="0">
                <a:pos x="150" y="61"/>
              </a:cxn>
              <a:cxn ang="0">
                <a:pos x="152" y="76"/>
              </a:cxn>
              <a:cxn ang="0">
                <a:pos x="150" y="91"/>
              </a:cxn>
              <a:cxn ang="0">
                <a:pos x="146" y="105"/>
              </a:cxn>
              <a:cxn ang="0">
                <a:pos x="139" y="119"/>
              </a:cxn>
              <a:cxn ang="0">
                <a:pos x="129" y="130"/>
              </a:cxn>
              <a:cxn ang="0">
                <a:pos x="118" y="139"/>
              </a:cxn>
              <a:cxn ang="0">
                <a:pos x="105" y="146"/>
              </a:cxn>
              <a:cxn ang="0">
                <a:pos x="91" y="150"/>
              </a:cxn>
              <a:cxn ang="0">
                <a:pos x="76" y="152"/>
              </a:cxn>
              <a:cxn ang="0">
                <a:pos x="60" y="150"/>
              </a:cxn>
              <a:cxn ang="0">
                <a:pos x="46" y="146"/>
              </a:cxn>
              <a:cxn ang="0">
                <a:pos x="33" y="139"/>
              </a:cxn>
              <a:cxn ang="0">
                <a:pos x="22" y="130"/>
              </a:cxn>
              <a:cxn ang="0">
                <a:pos x="13" y="119"/>
              </a:cxn>
              <a:cxn ang="0">
                <a:pos x="6" y="105"/>
              </a:cxn>
              <a:cxn ang="0">
                <a:pos x="2" y="91"/>
              </a:cxn>
              <a:cxn ang="0">
                <a:pos x="0" y="76"/>
              </a:cxn>
              <a:cxn ang="0">
                <a:pos x="2" y="61"/>
              </a:cxn>
              <a:cxn ang="0">
                <a:pos x="6" y="47"/>
              </a:cxn>
              <a:cxn ang="0">
                <a:pos x="13" y="33"/>
              </a:cxn>
              <a:cxn ang="0">
                <a:pos x="22" y="22"/>
              </a:cxn>
              <a:cxn ang="0">
                <a:pos x="33" y="13"/>
              </a:cxn>
              <a:cxn ang="0">
                <a:pos x="46" y="6"/>
              </a:cxn>
              <a:cxn ang="0">
                <a:pos x="60" y="2"/>
              </a:cxn>
              <a:cxn ang="0">
                <a:pos x="76" y="0"/>
              </a:cxn>
            </a:cxnLst>
            <a:rect l="0" t="0" r="r" b="b"/>
            <a:pathLst>
              <a:path w="152" h="152">
                <a:moveTo>
                  <a:pt x="76" y="0"/>
                </a:moveTo>
                <a:lnTo>
                  <a:pt x="91" y="2"/>
                </a:lnTo>
                <a:lnTo>
                  <a:pt x="105" y="6"/>
                </a:lnTo>
                <a:lnTo>
                  <a:pt x="118" y="13"/>
                </a:lnTo>
                <a:lnTo>
                  <a:pt x="129" y="22"/>
                </a:lnTo>
                <a:lnTo>
                  <a:pt x="139" y="33"/>
                </a:lnTo>
                <a:lnTo>
                  <a:pt x="146" y="47"/>
                </a:lnTo>
                <a:lnTo>
                  <a:pt x="150" y="61"/>
                </a:lnTo>
                <a:lnTo>
                  <a:pt x="152" y="76"/>
                </a:lnTo>
                <a:lnTo>
                  <a:pt x="150" y="91"/>
                </a:lnTo>
                <a:lnTo>
                  <a:pt x="146" y="105"/>
                </a:lnTo>
                <a:lnTo>
                  <a:pt x="139" y="119"/>
                </a:lnTo>
                <a:lnTo>
                  <a:pt x="129" y="130"/>
                </a:lnTo>
                <a:lnTo>
                  <a:pt x="118" y="139"/>
                </a:lnTo>
                <a:lnTo>
                  <a:pt x="105" y="146"/>
                </a:lnTo>
                <a:lnTo>
                  <a:pt x="91" y="150"/>
                </a:lnTo>
                <a:lnTo>
                  <a:pt x="76" y="152"/>
                </a:lnTo>
                <a:lnTo>
                  <a:pt x="60" y="150"/>
                </a:lnTo>
                <a:lnTo>
                  <a:pt x="46" y="146"/>
                </a:lnTo>
                <a:lnTo>
                  <a:pt x="33" y="139"/>
                </a:lnTo>
                <a:lnTo>
                  <a:pt x="22" y="130"/>
                </a:lnTo>
                <a:lnTo>
                  <a:pt x="13" y="119"/>
                </a:lnTo>
                <a:lnTo>
                  <a:pt x="6" y="105"/>
                </a:lnTo>
                <a:lnTo>
                  <a:pt x="2" y="91"/>
                </a:lnTo>
                <a:lnTo>
                  <a:pt x="0" y="76"/>
                </a:lnTo>
                <a:lnTo>
                  <a:pt x="2" y="61"/>
                </a:lnTo>
                <a:lnTo>
                  <a:pt x="6" y="47"/>
                </a:lnTo>
                <a:lnTo>
                  <a:pt x="13" y="33"/>
                </a:lnTo>
                <a:lnTo>
                  <a:pt x="22" y="22"/>
                </a:lnTo>
                <a:lnTo>
                  <a:pt x="33" y="13"/>
                </a:lnTo>
                <a:lnTo>
                  <a:pt x="46" y="6"/>
                </a:lnTo>
                <a:lnTo>
                  <a:pt x="60" y="2"/>
                </a:lnTo>
                <a:lnTo>
                  <a:pt x="76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t-EE"/>
          </a:p>
        </p:txBody>
      </p:sp>
      <p:sp>
        <p:nvSpPr>
          <p:cNvPr id="22" name="Text Box 80"/>
          <p:cNvSpPr txBox="1">
            <a:spLocks noChangeArrowheads="1"/>
          </p:cNvSpPr>
          <p:nvPr/>
        </p:nvSpPr>
        <p:spPr bwMode="auto">
          <a:xfrm>
            <a:off x="8469571" y="3992544"/>
            <a:ext cx="70083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schemeClr val="tx2">
                    <a:lumMod val="75000"/>
                  </a:schemeClr>
                </a:solidFill>
              </a:rPr>
              <a:t>Viljandi</a:t>
            </a:r>
          </a:p>
        </p:txBody>
      </p:sp>
      <p:sp>
        <p:nvSpPr>
          <p:cNvPr id="23" name="Text Box 81"/>
          <p:cNvSpPr txBox="1">
            <a:spLocks noChangeArrowheads="1"/>
          </p:cNvSpPr>
          <p:nvPr/>
        </p:nvSpPr>
        <p:spPr bwMode="auto">
          <a:xfrm>
            <a:off x="8887476" y="5371373"/>
            <a:ext cx="58932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schemeClr val="tx2">
                    <a:lumMod val="75000"/>
                  </a:schemeClr>
                </a:solidFill>
              </a:rPr>
              <a:t>Valga</a:t>
            </a:r>
          </a:p>
        </p:txBody>
      </p:sp>
      <p:sp>
        <p:nvSpPr>
          <p:cNvPr id="24" name="Text Box 82"/>
          <p:cNvSpPr txBox="1">
            <a:spLocks noChangeArrowheads="1"/>
          </p:cNvSpPr>
          <p:nvPr/>
        </p:nvSpPr>
        <p:spPr bwMode="auto">
          <a:xfrm>
            <a:off x="10295141" y="5416910"/>
            <a:ext cx="51488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schemeClr val="tx2">
                    <a:lumMod val="75000"/>
                  </a:schemeClr>
                </a:solidFill>
              </a:rPr>
              <a:t>Võru</a:t>
            </a:r>
          </a:p>
        </p:txBody>
      </p:sp>
      <p:sp>
        <p:nvSpPr>
          <p:cNvPr id="25" name="Text Box 83"/>
          <p:cNvSpPr txBox="1">
            <a:spLocks noChangeArrowheads="1"/>
          </p:cNvSpPr>
          <p:nvPr/>
        </p:nvSpPr>
        <p:spPr bwMode="auto">
          <a:xfrm>
            <a:off x="10231283" y="4659647"/>
            <a:ext cx="57099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dirty="0" err="1">
                <a:solidFill>
                  <a:schemeClr val="tx2">
                    <a:lumMod val="75000"/>
                  </a:schemeClr>
                </a:solidFill>
              </a:rPr>
              <a:t>Põlva</a:t>
            </a:r>
            <a:endParaRPr lang="en-US" sz="1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6" name="Text Box 84"/>
          <p:cNvSpPr txBox="1">
            <a:spLocks noChangeArrowheads="1"/>
          </p:cNvSpPr>
          <p:nvPr/>
        </p:nvSpPr>
        <p:spPr bwMode="auto">
          <a:xfrm>
            <a:off x="9896702" y="3858091"/>
            <a:ext cx="56368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schemeClr val="tx2">
                    <a:lumMod val="75000"/>
                  </a:schemeClr>
                </a:solidFill>
              </a:rPr>
              <a:t>Tartu</a:t>
            </a:r>
          </a:p>
        </p:txBody>
      </p:sp>
      <p:sp>
        <p:nvSpPr>
          <p:cNvPr id="27" name="Text Box 85"/>
          <p:cNvSpPr txBox="1">
            <a:spLocks noChangeArrowheads="1"/>
          </p:cNvSpPr>
          <p:nvPr/>
        </p:nvSpPr>
        <p:spPr bwMode="auto">
          <a:xfrm>
            <a:off x="9431188" y="3205164"/>
            <a:ext cx="71365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schemeClr val="tx2">
                    <a:lumMod val="75000"/>
                  </a:schemeClr>
                </a:solidFill>
              </a:rPr>
              <a:t>Jõgeva</a:t>
            </a:r>
          </a:p>
        </p:txBody>
      </p:sp>
      <p:sp>
        <p:nvSpPr>
          <p:cNvPr id="28" name="Freeform 3"/>
          <p:cNvSpPr>
            <a:spLocks/>
          </p:cNvSpPr>
          <p:nvPr/>
        </p:nvSpPr>
        <p:spPr bwMode="auto">
          <a:xfrm>
            <a:off x="10114101" y="1672619"/>
            <a:ext cx="1808163" cy="1373188"/>
          </a:xfrm>
          <a:custGeom>
            <a:avLst/>
            <a:gdLst>
              <a:gd name="T0" fmla="*/ 920 w 2278"/>
              <a:gd name="T1" fmla="*/ 124 h 1730"/>
              <a:gd name="T2" fmla="*/ 1370 w 2278"/>
              <a:gd name="T3" fmla="*/ 208 h 1730"/>
              <a:gd name="T4" fmla="*/ 1420 w 2278"/>
              <a:gd name="T5" fmla="*/ 207 h 1730"/>
              <a:gd name="T6" fmla="*/ 1473 w 2278"/>
              <a:gd name="T7" fmla="*/ 206 h 1730"/>
              <a:gd name="T8" fmla="*/ 1526 w 2278"/>
              <a:gd name="T9" fmla="*/ 206 h 1730"/>
              <a:gd name="T10" fmla="*/ 1559 w 2278"/>
              <a:gd name="T11" fmla="*/ 218 h 1730"/>
              <a:gd name="T12" fmla="*/ 1598 w 2278"/>
              <a:gd name="T13" fmla="*/ 239 h 1730"/>
              <a:gd name="T14" fmla="*/ 1647 w 2278"/>
              <a:gd name="T15" fmla="*/ 240 h 1730"/>
              <a:gd name="T16" fmla="*/ 1695 w 2278"/>
              <a:gd name="T17" fmla="*/ 243 h 1730"/>
              <a:gd name="T18" fmla="*/ 1729 w 2278"/>
              <a:gd name="T19" fmla="*/ 223 h 1730"/>
              <a:gd name="T20" fmla="*/ 1801 w 2278"/>
              <a:gd name="T21" fmla="*/ 216 h 1730"/>
              <a:gd name="T22" fmla="*/ 1850 w 2278"/>
              <a:gd name="T23" fmla="*/ 192 h 1730"/>
              <a:gd name="T24" fmla="*/ 1885 w 2278"/>
              <a:gd name="T25" fmla="*/ 169 h 1730"/>
              <a:gd name="T26" fmla="*/ 1921 w 2278"/>
              <a:gd name="T27" fmla="*/ 137 h 1730"/>
              <a:gd name="T28" fmla="*/ 1947 w 2278"/>
              <a:gd name="T29" fmla="*/ 101 h 1730"/>
              <a:gd name="T30" fmla="*/ 1976 w 2278"/>
              <a:gd name="T31" fmla="*/ 56 h 1730"/>
              <a:gd name="T32" fmla="*/ 2012 w 2278"/>
              <a:gd name="T33" fmla="*/ 43 h 1730"/>
              <a:gd name="T34" fmla="*/ 2052 w 2278"/>
              <a:gd name="T35" fmla="*/ 40 h 1730"/>
              <a:gd name="T36" fmla="*/ 2070 w 2278"/>
              <a:gd name="T37" fmla="*/ 73 h 1730"/>
              <a:gd name="T38" fmla="*/ 2090 w 2278"/>
              <a:gd name="T39" fmla="*/ 92 h 1730"/>
              <a:gd name="T40" fmla="*/ 2133 w 2278"/>
              <a:gd name="T41" fmla="*/ 98 h 1730"/>
              <a:gd name="T42" fmla="*/ 2155 w 2278"/>
              <a:gd name="T43" fmla="*/ 121 h 1730"/>
              <a:gd name="T44" fmla="*/ 2166 w 2278"/>
              <a:gd name="T45" fmla="*/ 177 h 1730"/>
              <a:gd name="T46" fmla="*/ 2209 w 2278"/>
              <a:gd name="T47" fmla="*/ 200 h 1730"/>
              <a:gd name="T48" fmla="*/ 2273 w 2278"/>
              <a:gd name="T49" fmla="*/ 243 h 1730"/>
              <a:gd name="T50" fmla="*/ 2276 w 2278"/>
              <a:gd name="T51" fmla="*/ 295 h 1730"/>
              <a:gd name="T52" fmla="*/ 2264 w 2278"/>
              <a:gd name="T53" fmla="*/ 350 h 1730"/>
              <a:gd name="T54" fmla="*/ 2218 w 2278"/>
              <a:gd name="T55" fmla="*/ 418 h 1730"/>
              <a:gd name="T56" fmla="*/ 2192 w 2278"/>
              <a:gd name="T57" fmla="*/ 471 h 1730"/>
              <a:gd name="T58" fmla="*/ 2177 w 2278"/>
              <a:gd name="T59" fmla="*/ 521 h 1730"/>
              <a:gd name="T60" fmla="*/ 2151 w 2278"/>
              <a:gd name="T61" fmla="*/ 542 h 1730"/>
              <a:gd name="T62" fmla="*/ 2116 w 2278"/>
              <a:gd name="T63" fmla="*/ 544 h 1730"/>
              <a:gd name="T64" fmla="*/ 2082 w 2278"/>
              <a:gd name="T65" fmla="*/ 535 h 1730"/>
              <a:gd name="T66" fmla="*/ 2038 w 2278"/>
              <a:gd name="T67" fmla="*/ 528 h 1730"/>
              <a:gd name="T68" fmla="*/ 2012 w 2278"/>
              <a:gd name="T69" fmla="*/ 544 h 1730"/>
              <a:gd name="T70" fmla="*/ 1987 w 2278"/>
              <a:gd name="T71" fmla="*/ 560 h 1730"/>
              <a:gd name="T72" fmla="*/ 1954 w 2278"/>
              <a:gd name="T73" fmla="*/ 581 h 1730"/>
              <a:gd name="T74" fmla="*/ 1812 w 2278"/>
              <a:gd name="T75" fmla="*/ 663 h 1730"/>
              <a:gd name="T76" fmla="*/ 1673 w 2278"/>
              <a:gd name="T77" fmla="*/ 1096 h 1730"/>
              <a:gd name="T78" fmla="*/ 1606 w 2278"/>
              <a:gd name="T79" fmla="*/ 1332 h 1730"/>
              <a:gd name="T80" fmla="*/ 1589 w 2278"/>
              <a:gd name="T81" fmla="*/ 1389 h 1730"/>
              <a:gd name="T82" fmla="*/ 1512 w 2278"/>
              <a:gd name="T83" fmla="*/ 1393 h 1730"/>
              <a:gd name="T84" fmla="*/ 1337 w 2278"/>
              <a:gd name="T85" fmla="*/ 1362 h 1730"/>
              <a:gd name="T86" fmla="*/ 1164 w 2278"/>
              <a:gd name="T87" fmla="*/ 1358 h 1730"/>
              <a:gd name="T88" fmla="*/ 1023 w 2278"/>
              <a:gd name="T89" fmla="*/ 1376 h 1730"/>
              <a:gd name="T90" fmla="*/ 793 w 2278"/>
              <a:gd name="T91" fmla="*/ 1435 h 1730"/>
              <a:gd name="T92" fmla="*/ 602 w 2278"/>
              <a:gd name="T93" fmla="*/ 1532 h 1730"/>
              <a:gd name="T94" fmla="*/ 453 w 2278"/>
              <a:gd name="T95" fmla="*/ 1680 h 1730"/>
              <a:gd name="T96" fmla="*/ 87 w 2278"/>
              <a:gd name="T97" fmla="*/ 1730 h 1730"/>
              <a:gd name="T98" fmla="*/ 47 w 2278"/>
              <a:gd name="T99" fmla="*/ 1500 h 1730"/>
              <a:gd name="T100" fmla="*/ 146 w 2278"/>
              <a:gd name="T101" fmla="*/ 1428 h 1730"/>
              <a:gd name="T102" fmla="*/ 182 w 2278"/>
              <a:gd name="T103" fmla="*/ 1090 h 1730"/>
              <a:gd name="T104" fmla="*/ 319 w 2278"/>
              <a:gd name="T105" fmla="*/ 861 h 1730"/>
              <a:gd name="T106" fmla="*/ 123 w 2278"/>
              <a:gd name="T107" fmla="*/ 686 h 1730"/>
              <a:gd name="T108" fmla="*/ 118 w 2278"/>
              <a:gd name="T109" fmla="*/ 421 h 1730"/>
              <a:gd name="T110" fmla="*/ 76 w 2278"/>
              <a:gd name="T111" fmla="*/ 115 h 1730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2278" h="1730">
                <a:moveTo>
                  <a:pt x="61" y="0"/>
                </a:moveTo>
                <a:lnTo>
                  <a:pt x="310" y="164"/>
                </a:lnTo>
                <a:lnTo>
                  <a:pt x="541" y="159"/>
                </a:lnTo>
                <a:lnTo>
                  <a:pt x="717" y="136"/>
                </a:lnTo>
                <a:lnTo>
                  <a:pt x="920" y="124"/>
                </a:lnTo>
                <a:lnTo>
                  <a:pt x="1016" y="108"/>
                </a:lnTo>
                <a:lnTo>
                  <a:pt x="1137" y="140"/>
                </a:lnTo>
                <a:lnTo>
                  <a:pt x="1272" y="190"/>
                </a:lnTo>
                <a:lnTo>
                  <a:pt x="1370" y="208"/>
                </a:lnTo>
                <a:lnTo>
                  <a:pt x="1380" y="208"/>
                </a:lnTo>
                <a:lnTo>
                  <a:pt x="1390" y="207"/>
                </a:lnTo>
                <a:lnTo>
                  <a:pt x="1400" y="207"/>
                </a:lnTo>
                <a:lnTo>
                  <a:pt x="1410" y="207"/>
                </a:lnTo>
                <a:lnTo>
                  <a:pt x="1420" y="207"/>
                </a:lnTo>
                <a:lnTo>
                  <a:pt x="1432" y="206"/>
                </a:lnTo>
                <a:lnTo>
                  <a:pt x="1442" y="206"/>
                </a:lnTo>
                <a:lnTo>
                  <a:pt x="1452" y="206"/>
                </a:lnTo>
                <a:lnTo>
                  <a:pt x="1463" y="206"/>
                </a:lnTo>
                <a:lnTo>
                  <a:pt x="1473" y="206"/>
                </a:lnTo>
                <a:lnTo>
                  <a:pt x="1483" y="206"/>
                </a:lnTo>
                <a:lnTo>
                  <a:pt x="1494" y="206"/>
                </a:lnTo>
                <a:lnTo>
                  <a:pt x="1505" y="206"/>
                </a:lnTo>
                <a:lnTo>
                  <a:pt x="1515" y="206"/>
                </a:lnTo>
                <a:lnTo>
                  <a:pt x="1526" y="206"/>
                </a:lnTo>
                <a:lnTo>
                  <a:pt x="1536" y="206"/>
                </a:lnTo>
                <a:lnTo>
                  <a:pt x="1544" y="210"/>
                </a:lnTo>
                <a:lnTo>
                  <a:pt x="1552" y="214"/>
                </a:lnTo>
                <a:lnTo>
                  <a:pt x="1559" y="218"/>
                </a:lnTo>
                <a:lnTo>
                  <a:pt x="1568" y="222"/>
                </a:lnTo>
                <a:lnTo>
                  <a:pt x="1575" y="227"/>
                </a:lnTo>
                <a:lnTo>
                  <a:pt x="1583" y="231"/>
                </a:lnTo>
                <a:lnTo>
                  <a:pt x="1590" y="235"/>
                </a:lnTo>
                <a:lnTo>
                  <a:pt x="1598" y="239"/>
                </a:lnTo>
                <a:lnTo>
                  <a:pt x="1610" y="239"/>
                </a:lnTo>
                <a:lnTo>
                  <a:pt x="1622" y="239"/>
                </a:lnTo>
                <a:lnTo>
                  <a:pt x="1634" y="240"/>
                </a:lnTo>
                <a:lnTo>
                  <a:pt x="1647" y="240"/>
                </a:lnTo>
                <a:lnTo>
                  <a:pt x="1658" y="241"/>
                </a:lnTo>
                <a:lnTo>
                  <a:pt x="1670" y="242"/>
                </a:lnTo>
                <a:lnTo>
                  <a:pt x="1682" y="242"/>
                </a:lnTo>
                <a:lnTo>
                  <a:pt x="1695" y="243"/>
                </a:lnTo>
                <a:lnTo>
                  <a:pt x="1702" y="238"/>
                </a:lnTo>
                <a:lnTo>
                  <a:pt x="1708" y="234"/>
                </a:lnTo>
                <a:lnTo>
                  <a:pt x="1713" y="229"/>
                </a:lnTo>
                <a:lnTo>
                  <a:pt x="1720" y="226"/>
                </a:lnTo>
                <a:lnTo>
                  <a:pt x="1729" y="223"/>
                </a:lnTo>
                <a:lnTo>
                  <a:pt x="1743" y="221"/>
                </a:lnTo>
                <a:lnTo>
                  <a:pt x="1763" y="220"/>
                </a:lnTo>
                <a:lnTo>
                  <a:pt x="1792" y="221"/>
                </a:lnTo>
                <a:lnTo>
                  <a:pt x="1801" y="216"/>
                </a:lnTo>
                <a:lnTo>
                  <a:pt x="1810" y="211"/>
                </a:lnTo>
                <a:lnTo>
                  <a:pt x="1820" y="206"/>
                </a:lnTo>
                <a:lnTo>
                  <a:pt x="1830" y="202"/>
                </a:lnTo>
                <a:lnTo>
                  <a:pt x="1839" y="197"/>
                </a:lnTo>
                <a:lnTo>
                  <a:pt x="1850" y="192"/>
                </a:lnTo>
                <a:lnTo>
                  <a:pt x="1859" y="187"/>
                </a:lnTo>
                <a:lnTo>
                  <a:pt x="1868" y="183"/>
                </a:lnTo>
                <a:lnTo>
                  <a:pt x="1877" y="176"/>
                </a:lnTo>
                <a:lnTo>
                  <a:pt x="1885" y="169"/>
                </a:lnTo>
                <a:lnTo>
                  <a:pt x="1892" y="163"/>
                </a:lnTo>
                <a:lnTo>
                  <a:pt x="1899" y="156"/>
                </a:lnTo>
                <a:lnTo>
                  <a:pt x="1905" y="150"/>
                </a:lnTo>
                <a:lnTo>
                  <a:pt x="1913" y="144"/>
                </a:lnTo>
                <a:lnTo>
                  <a:pt x="1921" y="137"/>
                </a:lnTo>
                <a:lnTo>
                  <a:pt x="1930" y="131"/>
                </a:lnTo>
                <a:lnTo>
                  <a:pt x="1936" y="120"/>
                </a:lnTo>
                <a:lnTo>
                  <a:pt x="1941" y="111"/>
                </a:lnTo>
                <a:lnTo>
                  <a:pt x="1947" y="101"/>
                </a:lnTo>
                <a:lnTo>
                  <a:pt x="1953" y="92"/>
                </a:lnTo>
                <a:lnTo>
                  <a:pt x="1958" y="83"/>
                </a:lnTo>
                <a:lnTo>
                  <a:pt x="1964" y="74"/>
                </a:lnTo>
                <a:lnTo>
                  <a:pt x="1970" y="65"/>
                </a:lnTo>
                <a:lnTo>
                  <a:pt x="1976" y="56"/>
                </a:lnTo>
                <a:lnTo>
                  <a:pt x="1985" y="50"/>
                </a:lnTo>
                <a:lnTo>
                  <a:pt x="1994" y="46"/>
                </a:lnTo>
                <a:lnTo>
                  <a:pt x="2003" y="44"/>
                </a:lnTo>
                <a:lnTo>
                  <a:pt x="2012" y="43"/>
                </a:lnTo>
                <a:lnTo>
                  <a:pt x="2022" y="42"/>
                </a:lnTo>
                <a:lnTo>
                  <a:pt x="2031" y="42"/>
                </a:lnTo>
                <a:lnTo>
                  <a:pt x="2041" y="41"/>
                </a:lnTo>
                <a:lnTo>
                  <a:pt x="2052" y="40"/>
                </a:lnTo>
                <a:lnTo>
                  <a:pt x="2056" y="46"/>
                </a:lnTo>
                <a:lnTo>
                  <a:pt x="2059" y="53"/>
                </a:lnTo>
                <a:lnTo>
                  <a:pt x="2063" y="60"/>
                </a:lnTo>
                <a:lnTo>
                  <a:pt x="2067" y="66"/>
                </a:lnTo>
                <a:lnTo>
                  <a:pt x="2070" y="73"/>
                </a:lnTo>
                <a:lnTo>
                  <a:pt x="2074" y="79"/>
                </a:lnTo>
                <a:lnTo>
                  <a:pt x="2078" y="85"/>
                </a:lnTo>
                <a:lnTo>
                  <a:pt x="2082" y="91"/>
                </a:lnTo>
                <a:lnTo>
                  <a:pt x="2090" y="92"/>
                </a:lnTo>
                <a:lnTo>
                  <a:pt x="2099" y="93"/>
                </a:lnTo>
                <a:lnTo>
                  <a:pt x="2107" y="94"/>
                </a:lnTo>
                <a:lnTo>
                  <a:pt x="2115" y="95"/>
                </a:lnTo>
                <a:lnTo>
                  <a:pt x="2125" y="96"/>
                </a:lnTo>
                <a:lnTo>
                  <a:pt x="2133" y="98"/>
                </a:lnTo>
                <a:lnTo>
                  <a:pt x="2142" y="99"/>
                </a:lnTo>
                <a:lnTo>
                  <a:pt x="2151" y="100"/>
                </a:lnTo>
                <a:lnTo>
                  <a:pt x="2153" y="111"/>
                </a:lnTo>
                <a:lnTo>
                  <a:pt x="2155" y="121"/>
                </a:lnTo>
                <a:lnTo>
                  <a:pt x="2157" y="133"/>
                </a:lnTo>
                <a:lnTo>
                  <a:pt x="2160" y="144"/>
                </a:lnTo>
                <a:lnTo>
                  <a:pt x="2162" y="155"/>
                </a:lnTo>
                <a:lnTo>
                  <a:pt x="2164" y="166"/>
                </a:lnTo>
                <a:lnTo>
                  <a:pt x="2166" y="177"/>
                </a:lnTo>
                <a:lnTo>
                  <a:pt x="2168" y="188"/>
                </a:lnTo>
                <a:lnTo>
                  <a:pt x="2182" y="189"/>
                </a:lnTo>
                <a:lnTo>
                  <a:pt x="2196" y="192"/>
                </a:lnTo>
                <a:lnTo>
                  <a:pt x="2209" y="200"/>
                </a:lnTo>
                <a:lnTo>
                  <a:pt x="2221" y="208"/>
                </a:lnTo>
                <a:lnTo>
                  <a:pt x="2234" y="217"/>
                </a:lnTo>
                <a:lnTo>
                  <a:pt x="2246" y="226"/>
                </a:lnTo>
                <a:lnTo>
                  <a:pt x="2260" y="235"/>
                </a:lnTo>
                <a:lnTo>
                  <a:pt x="2273" y="243"/>
                </a:lnTo>
                <a:lnTo>
                  <a:pt x="2276" y="255"/>
                </a:lnTo>
                <a:lnTo>
                  <a:pt x="2278" y="269"/>
                </a:lnTo>
                <a:lnTo>
                  <a:pt x="2277" y="282"/>
                </a:lnTo>
                <a:lnTo>
                  <a:pt x="2276" y="295"/>
                </a:lnTo>
                <a:lnTo>
                  <a:pt x="2274" y="309"/>
                </a:lnTo>
                <a:lnTo>
                  <a:pt x="2271" y="322"/>
                </a:lnTo>
                <a:lnTo>
                  <a:pt x="2267" y="337"/>
                </a:lnTo>
                <a:lnTo>
                  <a:pt x="2264" y="350"/>
                </a:lnTo>
                <a:lnTo>
                  <a:pt x="2254" y="363"/>
                </a:lnTo>
                <a:lnTo>
                  <a:pt x="2245" y="377"/>
                </a:lnTo>
                <a:lnTo>
                  <a:pt x="2236" y="390"/>
                </a:lnTo>
                <a:lnTo>
                  <a:pt x="2227" y="405"/>
                </a:lnTo>
                <a:lnTo>
                  <a:pt x="2218" y="418"/>
                </a:lnTo>
                <a:lnTo>
                  <a:pt x="2210" y="432"/>
                </a:lnTo>
                <a:lnTo>
                  <a:pt x="2201" y="446"/>
                </a:lnTo>
                <a:lnTo>
                  <a:pt x="2193" y="460"/>
                </a:lnTo>
                <a:lnTo>
                  <a:pt x="2192" y="471"/>
                </a:lnTo>
                <a:lnTo>
                  <a:pt x="2191" y="481"/>
                </a:lnTo>
                <a:lnTo>
                  <a:pt x="2188" y="491"/>
                </a:lnTo>
                <a:lnTo>
                  <a:pt x="2186" y="501"/>
                </a:lnTo>
                <a:lnTo>
                  <a:pt x="2182" y="511"/>
                </a:lnTo>
                <a:lnTo>
                  <a:pt x="2177" y="521"/>
                </a:lnTo>
                <a:lnTo>
                  <a:pt x="2171" y="530"/>
                </a:lnTo>
                <a:lnTo>
                  <a:pt x="2164" y="540"/>
                </a:lnTo>
                <a:lnTo>
                  <a:pt x="2157" y="541"/>
                </a:lnTo>
                <a:lnTo>
                  <a:pt x="2151" y="542"/>
                </a:lnTo>
                <a:lnTo>
                  <a:pt x="2144" y="544"/>
                </a:lnTo>
                <a:lnTo>
                  <a:pt x="2138" y="545"/>
                </a:lnTo>
                <a:lnTo>
                  <a:pt x="2131" y="546"/>
                </a:lnTo>
                <a:lnTo>
                  <a:pt x="2124" y="546"/>
                </a:lnTo>
                <a:lnTo>
                  <a:pt x="2116" y="544"/>
                </a:lnTo>
                <a:lnTo>
                  <a:pt x="2108" y="540"/>
                </a:lnTo>
                <a:lnTo>
                  <a:pt x="2099" y="538"/>
                </a:lnTo>
                <a:lnTo>
                  <a:pt x="2090" y="536"/>
                </a:lnTo>
                <a:lnTo>
                  <a:pt x="2082" y="535"/>
                </a:lnTo>
                <a:lnTo>
                  <a:pt x="2073" y="533"/>
                </a:lnTo>
                <a:lnTo>
                  <a:pt x="2065" y="532"/>
                </a:lnTo>
                <a:lnTo>
                  <a:pt x="2056" y="530"/>
                </a:lnTo>
                <a:lnTo>
                  <a:pt x="2047" y="529"/>
                </a:lnTo>
                <a:lnTo>
                  <a:pt x="2038" y="528"/>
                </a:lnTo>
                <a:lnTo>
                  <a:pt x="2031" y="531"/>
                </a:lnTo>
                <a:lnTo>
                  <a:pt x="2025" y="535"/>
                </a:lnTo>
                <a:lnTo>
                  <a:pt x="2018" y="540"/>
                </a:lnTo>
                <a:lnTo>
                  <a:pt x="2012" y="544"/>
                </a:lnTo>
                <a:lnTo>
                  <a:pt x="2005" y="548"/>
                </a:lnTo>
                <a:lnTo>
                  <a:pt x="1999" y="552"/>
                </a:lnTo>
                <a:lnTo>
                  <a:pt x="1993" y="556"/>
                </a:lnTo>
                <a:lnTo>
                  <a:pt x="1987" y="560"/>
                </a:lnTo>
                <a:lnTo>
                  <a:pt x="1980" y="564"/>
                </a:lnTo>
                <a:lnTo>
                  <a:pt x="1973" y="568"/>
                </a:lnTo>
                <a:lnTo>
                  <a:pt x="1967" y="572"/>
                </a:lnTo>
                <a:lnTo>
                  <a:pt x="1961" y="576"/>
                </a:lnTo>
                <a:lnTo>
                  <a:pt x="1954" y="581"/>
                </a:lnTo>
                <a:lnTo>
                  <a:pt x="1948" y="585"/>
                </a:lnTo>
                <a:lnTo>
                  <a:pt x="1942" y="589"/>
                </a:lnTo>
                <a:lnTo>
                  <a:pt x="1936" y="593"/>
                </a:lnTo>
                <a:lnTo>
                  <a:pt x="1894" y="622"/>
                </a:lnTo>
                <a:lnTo>
                  <a:pt x="1812" y="663"/>
                </a:lnTo>
                <a:lnTo>
                  <a:pt x="1810" y="781"/>
                </a:lnTo>
                <a:lnTo>
                  <a:pt x="1792" y="882"/>
                </a:lnTo>
                <a:lnTo>
                  <a:pt x="1741" y="947"/>
                </a:lnTo>
                <a:lnTo>
                  <a:pt x="1675" y="985"/>
                </a:lnTo>
                <a:lnTo>
                  <a:pt x="1673" y="1096"/>
                </a:lnTo>
                <a:lnTo>
                  <a:pt x="1636" y="1115"/>
                </a:lnTo>
                <a:lnTo>
                  <a:pt x="1630" y="1223"/>
                </a:lnTo>
                <a:lnTo>
                  <a:pt x="1609" y="1321"/>
                </a:lnTo>
                <a:lnTo>
                  <a:pt x="1606" y="1332"/>
                </a:lnTo>
                <a:lnTo>
                  <a:pt x="1602" y="1343"/>
                </a:lnTo>
                <a:lnTo>
                  <a:pt x="1599" y="1355"/>
                </a:lnTo>
                <a:lnTo>
                  <a:pt x="1596" y="1366"/>
                </a:lnTo>
                <a:lnTo>
                  <a:pt x="1592" y="1378"/>
                </a:lnTo>
                <a:lnTo>
                  <a:pt x="1589" y="1389"/>
                </a:lnTo>
                <a:lnTo>
                  <a:pt x="1585" y="1401"/>
                </a:lnTo>
                <a:lnTo>
                  <a:pt x="1582" y="1413"/>
                </a:lnTo>
                <a:lnTo>
                  <a:pt x="1546" y="1403"/>
                </a:lnTo>
                <a:lnTo>
                  <a:pt x="1512" y="1393"/>
                </a:lnTo>
                <a:lnTo>
                  <a:pt x="1476" y="1385"/>
                </a:lnTo>
                <a:lnTo>
                  <a:pt x="1442" y="1378"/>
                </a:lnTo>
                <a:lnTo>
                  <a:pt x="1407" y="1371"/>
                </a:lnTo>
                <a:lnTo>
                  <a:pt x="1373" y="1366"/>
                </a:lnTo>
                <a:lnTo>
                  <a:pt x="1337" y="1362"/>
                </a:lnTo>
                <a:lnTo>
                  <a:pt x="1303" y="1359"/>
                </a:lnTo>
                <a:lnTo>
                  <a:pt x="1268" y="1357"/>
                </a:lnTo>
                <a:lnTo>
                  <a:pt x="1234" y="1356"/>
                </a:lnTo>
                <a:lnTo>
                  <a:pt x="1198" y="1357"/>
                </a:lnTo>
                <a:lnTo>
                  <a:pt x="1164" y="1358"/>
                </a:lnTo>
                <a:lnTo>
                  <a:pt x="1128" y="1361"/>
                </a:lnTo>
                <a:lnTo>
                  <a:pt x="1094" y="1364"/>
                </a:lnTo>
                <a:lnTo>
                  <a:pt x="1058" y="1369"/>
                </a:lnTo>
                <a:lnTo>
                  <a:pt x="1023" y="1376"/>
                </a:lnTo>
                <a:lnTo>
                  <a:pt x="974" y="1385"/>
                </a:lnTo>
                <a:lnTo>
                  <a:pt x="927" y="1396"/>
                </a:lnTo>
                <a:lnTo>
                  <a:pt x="882" y="1408"/>
                </a:lnTo>
                <a:lnTo>
                  <a:pt x="837" y="1421"/>
                </a:lnTo>
                <a:lnTo>
                  <a:pt x="793" y="1435"/>
                </a:lnTo>
                <a:lnTo>
                  <a:pt x="752" y="1452"/>
                </a:lnTo>
                <a:lnTo>
                  <a:pt x="712" y="1469"/>
                </a:lnTo>
                <a:lnTo>
                  <a:pt x="674" y="1488"/>
                </a:lnTo>
                <a:lnTo>
                  <a:pt x="637" y="1509"/>
                </a:lnTo>
                <a:lnTo>
                  <a:pt x="602" y="1532"/>
                </a:lnTo>
                <a:lnTo>
                  <a:pt x="569" y="1557"/>
                </a:lnTo>
                <a:lnTo>
                  <a:pt x="538" y="1585"/>
                </a:lnTo>
                <a:lnTo>
                  <a:pt x="507" y="1614"/>
                </a:lnTo>
                <a:lnTo>
                  <a:pt x="480" y="1645"/>
                </a:lnTo>
                <a:lnTo>
                  <a:pt x="453" y="1680"/>
                </a:lnTo>
                <a:lnTo>
                  <a:pt x="430" y="1716"/>
                </a:lnTo>
                <a:lnTo>
                  <a:pt x="367" y="1724"/>
                </a:lnTo>
                <a:lnTo>
                  <a:pt x="292" y="1695"/>
                </a:lnTo>
                <a:lnTo>
                  <a:pt x="198" y="1722"/>
                </a:lnTo>
                <a:lnTo>
                  <a:pt x="87" y="1730"/>
                </a:lnTo>
                <a:lnTo>
                  <a:pt x="67" y="1683"/>
                </a:lnTo>
                <a:lnTo>
                  <a:pt x="54" y="1575"/>
                </a:lnTo>
                <a:lnTo>
                  <a:pt x="14" y="1538"/>
                </a:lnTo>
                <a:lnTo>
                  <a:pt x="47" y="1500"/>
                </a:lnTo>
                <a:lnTo>
                  <a:pt x="74" y="1489"/>
                </a:lnTo>
                <a:lnTo>
                  <a:pt x="97" y="1476"/>
                </a:lnTo>
                <a:lnTo>
                  <a:pt x="118" y="1462"/>
                </a:lnTo>
                <a:lnTo>
                  <a:pt x="134" y="1446"/>
                </a:lnTo>
                <a:lnTo>
                  <a:pt x="146" y="1428"/>
                </a:lnTo>
                <a:lnTo>
                  <a:pt x="155" y="1410"/>
                </a:lnTo>
                <a:lnTo>
                  <a:pt x="160" y="1389"/>
                </a:lnTo>
                <a:lnTo>
                  <a:pt x="162" y="1367"/>
                </a:lnTo>
                <a:lnTo>
                  <a:pt x="149" y="1192"/>
                </a:lnTo>
                <a:lnTo>
                  <a:pt x="182" y="1090"/>
                </a:lnTo>
                <a:lnTo>
                  <a:pt x="239" y="1024"/>
                </a:lnTo>
                <a:lnTo>
                  <a:pt x="235" y="993"/>
                </a:lnTo>
                <a:lnTo>
                  <a:pt x="357" y="1006"/>
                </a:lnTo>
                <a:lnTo>
                  <a:pt x="363" y="894"/>
                </a:lnTo>
                <a:lnTo>
                  <a:pt x="319" y="861"/>
                </a:lnTo>
                <a:lnTo>
                  <a:pt x="324" y="792"/>
                </a:lnTo>
                <a:lnTo>
                  <a:pt x="273" y="785"/>
                </a:lnTo>
                <a:lnTo>
                  <a:pt x="219" y="751"/>
                </a:lnTo>
                <a:lnTo>
                  <a:pt x="196" y="691"/>
                </a:lnTo>
                <a:lnTo>
                  <a:pt x="123" y="686"/>
                </a:lnTo>
                <a:lnTo>
                  <a:pt x="85" y="719"/>
                </a:lnTo>
                <a:lnTo>
                  <a:pt x="54" y="650"/>
                </a:lnTo>
                <a:lnTo>
                  <a:pt x="60" y="573"/>
                </a:lnTo>
                <a:lnTo>
                  <a:pt x="129" y="478"/>
                </a:lnTo>
                <a:lnTo>
                  <a:pt x="118" y="421"/>
                </a:lnTo>
                <a:lnTo>
                  <a:pt x="36" y="398"/>
                </a:lnTo>
                <a:lnTo>
                  <a:pt x="5" y="343"/>
                </a:lnTo>
                <a:lnTo>
                  <a:pt x="0" y="248"/>
                </a:lnTo>
                <a:lnTo>
                  <a:pt x="80" y="226"/>
                </a:lnTo>
                <a:lnTo>
                  <a:pt x="76" y="115"/>
                </a:lnTo>
                <a:lnTo>
                  <a:pt x="61" y="0"/>
                </a:lnTo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t-EE"/>
          </a:p>
        </p:txBody>
      </p:sp>
      <p:sp>
        <p:nvSpPr>
          <p:cNvPr id="29" name="Freeform 5"/>
          <p:cNvSpPr>
            <a:spLocks/>
          </p:cNvSpPr>
          <p:nvPr/>
        </p:nvSpPr>
        <p:spPr bwMode="auto">
          <a:xfrm>
            <a:off x="9013963" y="1393219"/>
            <a:ext cx="1389063" cy="1662113"/>
          </a:xfrm>
          <a:custGeom>
            <a:avLst/>
            <a:gdLst>
              <a:gd name="T0" fmla="*/ 1301 w 1750"/>
              <a:gd name="T1" fmla="*/ 223 h 2094"/>
              <a:gd name="T2" fmla="*/ 1184 w 1750"/>
              <a:gd name="T3" fmla="*/ 223 h 2094"/>
              <a:gd name="T4" fmla="*/ 1021 w 1750"/>
              <a:gd name="T5" fmla="*/ 287 h 2094"/>
              <a:gd name="T6" fmla="*/ 759 w 1750"/>
              <a:gd name="T7" fmla="*/ 199 h 2094"/>
              <a:gd name="T8" fmla="*/ 370 w 1750"/>
              <a:gd name="T9" fmla="*/ 52 h 2094"/>
              <a:gd name="T10" fmla="*/ 248 w 1750"/>
              <a:gd name="T11" fmla="*/ 0 h 2094"/>
              <a:gd name="T12" fmla="*/ 253 w 1750"/>
              <a:gd name="T13" fmla="*/ 125 h 2094"/>
              <a:gd name="T14" fmla="*/ 135 w 1750"/>
              <a:gd name="T15" fmla="*/ 35 h 2094"/>
              <a:gd name="T16" fmla="*/ 82 w 1750"/>
              <a:gd name="T17" fmla="*/ 35 h 2094"/>
              <a:gd name="T18" fmla="*/ 81 w 1750"/>
              <a:gd name="T19" fmla="*/ 99 h 2094"/>
              <a:gd name="T20" fmla="*/ 94 w 1750"/>
              <a:gd name="T21" fmla="*/ 147 h 2094"/>
              <a:gd name="T22" fmla="*/ 84 w 1750"/>
              <a:gd name="T23" fmla="*/ 164 h 2094"/>
              <a:gd name="T24" fmla="*/ 52 w 1750"/>
              <a:gd name="T25" fmla="*/ 168 h 2094"/>
              <a:gd name="T26" fmla="*/ 49 w 1750"/>
              <a:gd name="T27" fmla="*/ 192 h 2094"/>
              <a:gd name="T28" fmla="*/ 45 w 1750"/>
              <a:gd name="T29" fmla="*/ 212 h 2094"/>
              <a:gd name="T30" fmla="*/ 50 w 1750"/>
              <a:gd name="T31" fmla="*/ 235 h 2094"/>
              <a:gd name="T32" fmla="*/ 50 w 1750"/>
              <a:gd name="T33" fmla="*/ 257 h 2094"/>
              <a:gd name="T34" fmla="*/ 8 w 1750"/>
              <a:gd name="T35" fmla="*/ 261 h 2094"/>
              <a:gd name="T36" fmla="*/ 2 w 1750"/>
              <a:gd name="T37" fmla="*/ 291 h 2094"/>
              <a:gd name="T38" fmla="*/ 8 w 1750"/>
              <a:gd name="T39" fmla="*/ 313 h 2094"/>
              <a:gd name="T40" fmla="*/ 35 w 1750"/>
              <a:gd name="T41" fmla="*/ 323 h 2094"/>
              <a:gd name="T42" fmla="*/ 40 w 1750"/>
              <a:gd name="T43" fmla="*/ 363 h 2094"/>
              <a:gd name="T44" fmla="*/ 60 w 1750"/>
              <a:gd name="T45" fmla="*/ 413 h 2094"/>
              <a:gd name="T46" fmla="*/ 59 w 1750"/>
              <a:gd name="T47" fmla="*/ 491 h 2094"/>
              <a:gd name="T48" fmla="*/ 73 w 1750"/>
              <a:gd name="T49" fmla="*/ 536 h 2094"/>
              <a:gd name="T50" fmla="*/ 118 w 1750"/>
              <a:gd name="T51" fmla="*/ 557 h 2094"/>
              <a:gd name="T52" fmla="*/ 144 w 1750"/>
              <a:gd name="T53" fmla="*/ 579 h 2094"/>
              <a:gd name="T54" fmla="*/ 146 w 1750"/>
              <a:gd name="T55" fmla="*/ 620 h 2094"/>
              <a:gd name="T56" fmla="*/ 159 w 1750"/>
              <a:gd name="T57" fmla="*/ 679 h 2094"/>
              <a:gd name="T58" fmla="*/ 207 w 1750"/>
              <a:gd name="T59" fmla="*/ 749 h 2094"/>
              <a:gd name="T60" fmla="*/ 233 w 1750"/>
              <a:gd name="T61" fmla="*/ 1021 h 2094"/>
              <a:gd name="T62" fmla="*/ 222 w 1750"/>
              <a:gd name="T63" fmla="*/ 1079 h 2094"/>
              <a:gd name="T64" fmla="*/ 350 w 1750"/>
              <a:gd name="T65" fmla="*/ 1287 h 2094"/>
              <a:gd name="T66" fmla="*/ 313 w 1750"/>
              <a:gd name="T67" fmla="*/ 1349 h 2094"/>
              <a:gd name="T68" fmla="*/ 274 w 1750"/>
              <a:gd name="T69" fmla="*/ 1433 h 2094"/>
              <a:gd name="T70" fmla="*/ 239 w 1750"/>
              <a:gd name="T71" fmla="*/ 1526 h 2094"/>
              <a:gd name="T72" fmla="*/ 346 w 1750"/>
              <a:gd name="T73" fmla="*/ 1648 h 2094"/>
              <a:gd name="T74" fmla="*/ 464 w 1750"/>
              <a:gd name="T75" fmla="*/ 1744 h 2094"/>
              <a:gd name="T76" fmla="*/ 556 w 1750"/>
              <a:gd name="T77" fmla="*/ 1849 h 2094"/>
              <a:gd name="T78" fmla="*/ 603 w 1750"/>
              <a:gd name="T79" fmla="*/ 1977 h 2094"/>
              <a:gd name="T80" fmla="*/ 742 w 1750"/>
              <a:gd name="T81" fmla="*/ 2034 h 2094"/>
              <a:gd name="T82" fmla="*/ 927 w 1750"/>
              <a:gd name="T83" fmla="*/ 2073 h 2094"/>
              <a:gd name="T84" fmla="*/ 1175 w 1750"/>
              <a:gd name="T85" fmla="*/ 1936 h 2094"/>
              <a:gd name="T86" fmla="*/ 1216 w 1750"/>
              <a:gd name="T87" fmla="*/ 1936 h 2094"/>
              <a:gd name="T88" fmla="*/ 1285 w 1750"/>
              <a:gd name="T89" fmla="*/ 1923 h 2094"/>
              <a:gd name="T90" fmla="*/ 1332 w 1750"/>
              <a:gd name="T91" fmla="*/ 1897 h 2094"/>
              <a:gd name="T92" fmla="*/ 1436 w 1750"/>
              <a:gd name="T93" fmla="*/ 1849 h 2094"/>
              <a:gd name="T94" fmla="*/ 1523 w 1750"/>
              <a:gd name="T95" fmla="*/ 1797 h 2094"/>
              <a:gd name="T96" fmla="*/ 1536 w 1750"/>
              <a:gd name="T97" fmla="*/ 1543 h 2094"/>
              <a:gd name="T98" fmla="*/ 1750 w 1750"/>
              <a:gd name="T99" fmla="*/ 1243 h 2094"/>
              <a:gd name="T100" fmla="*/ 1585 w 1750"/>
              <a:gd name="T101" fmla="*/ 1040 h 2094"/>
              <a:gd name="T102" fmla="*/ 1518 w 1750"/>
              <a:gd name="T103" fmla="*/ 827 h 2094"/>
              <a:gd name="T104" fmla="*/ 1469 w 1750"/>
              <a:gd name="T105" fmla="*/ 575 h 2094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1750" h="2094">
                <a:moveTo>
                  <a:pt x="1450" y="351"/>
                </a:moveTo>
                <a:lnTo>
                  <a:pt x="1401" y="313"/>
                </a:lnTo>
                <a:lnTo>
                  <a:pt x="1362" y="272"/>
                </a:lnTo>
                <a:lnTo>
                  <a:pt x="1332" y="251"/>
                </a:lnTo>
                <a:lnTo>
                  <a:pt x="1301" y="223"/>
                </a:lnTo>
                <a:lnTo>
                  <a:pt x="1276" y="219"/>
                </a:lnTo>
                <a:lnTo>
                  <a:pt x="1263" y="199"/>
                </a:lnTo>
                <a:lnTo>
                  <a:pt x="1215" y="192"/>
                </a:lnTo>
                <a:lnTo>
                  <a:pt x="1212" y="219"/>
                </a:lnTo>
                <a:lnTo>
                  <a:pt x="1184" y="223"/>
                </a:lnTo>
                <a:lnTo>
                  <a:pt x="1164" y="256"/>
                </a:lnTo>
                <a:lnTo>
                  <a:pt x="1142" y="276"/>
                </a:lnTo>
                <a:lnTo>
                  <a:pt x="1131" y="313"/>
                </a:lnTo>
                <a:lnTo>
                  <a:pt x="1047" y="318"/>
                </a:lnTo>
                <a:lnTo>
                  <a:pt x="1021" y="287"/>
                </a:lnTo>
                <a:lnTo>
                  <a:pt x="980" y="256"/>
                </a:lnTo>
                <a:lnTo>
                  <a:pt x="927" y="241"/>
                </a:lnTo>
                <a:lnTo>
                  <a:pt x="899" y="223"/>
                </a:lnTo>
                <a:lnTo>
                  <a:pt x="785" y="221"/>
                </a:lnTo>
                <a:lnTo>
                  <a:pt x="759" y="199"/>
                </a:lnTo>
                <a:lnTo>
                  <a:pt x="710" y="139"/>
                </a:lnTo>
                <a:lnTo>
                  <a:pt x="479" y="141"/>
                </a:lnTo>
                <a:lnTo>
                  <a:pt x="454" y="114"/>
                </a:lnTo>
                <a:lnTo>
                  <a:pt x="421" y="88"/>
                </a:lnTo>
                <a:lnTo>
                  <a:pt x="370" y="52"/>
                </a:lnTo>
                <a:lnTo>
                  <a:pt x="363" y="22"/>
                </a:lnTo>
                <a:lnTo>
                  <a:pt x="303" y="19"/>
                </a:lnTo>
                <a:lnTo>
                  <a:pt x="299" y="45"/>
                </a:lnTo>
                <a:lnTo>
                  <a:pt x="266" y="26"/>
                </a:lnTo>
                <a:lnTo>
                  <a:pt x="248" y="0"/>
                </a:lnTo>
                <a:lnTo>
                  <a:pt x="222" y="9"/>
                </a:lnTo>
                <a:lnTo>
                  <a:pt x="239" y="33"/>
                </a:lnTo>
                <a:lnTo>
                  <a:pt x="241" y="99"/>
                </a:lnTo>
                <a:lnTo>
                  <a:pt x="257" y="105"/>
                </a:lnTo>
                <a:lnTo>
                  <a:pt x="253" y="125"/>
                </a:lnTo>
                <a:lnTo>
                  <a:pt x="202" y="132"/>
                </a:lnTo>
                <a:lnTo>
                  <a:pt x="179" y="110"/>
                </a:lnTo>
                <a:lnTo>
                  <a:pt x="173" y="70"/>
                </a:lnTo>
                <a:lnTo>
                  <a:pt x="146" y="60"/>
                </a:lnTo>
                <a:lnTo>
                  <a:pt x="135" y="35"/>
                </a:lnTo>
                <a:lnTo>
                  <a:pt x="104" y="28"/>
                </a:lnTo>
                <a:lnTo>
                  <a:pt x="76" y="15"/>
                </a:lnTo>
                <a:lnTo>
                  <a:pt x="80" y="26"/>
                </a:lnTo>
                <a:lnTo>
                  <a:pt x="82" y="35"/>
                </a:lnTo>
                <a:lnTo>
                  <a:pt x="82" y="41"/>
                </a:lnTo>
                <a:lnTo>
                  <a:pt x="81" y="49"/>
                </a:lnTo>
                <a:lnTo>
                  <a:pt x="80" y="60"/>
                </a:lnTo>
                <a:lnTo>
                  <a:pt x="79" y="76"/>
                </a:lnTo>
                <a:lnTo>
                  <a:pt x="81" y="99"/>
                </a:lnTo>
                <a:lnTo>
                  <a:pt x="84" y="132"/>
                </a:lnTo>
                <a:lnTo>
                  <a:pt x="86" y="142"/>
                </a:lnTo>
                <a:lnTo>
                  <a:pt x="90" y="145"/>
                </a:lnTo>
                <a:lnTo>
                  <a:pt x="94" y="147"/>
                </a:lnTo>
                <a:lnTo>
                  <a:pt x="97" y="152"/>
                </a:lnTo>
                <a:lnTo>
                  <a:pt x="96" y="162"/>
                </a:lnTo>
                <a:lnTo>
                  <a:pt x="92" y="165"/>
                </a:lnTo>
                <a:lnTo>
                  <a:pt x="84" y="164"/>
                </a:lnTo>
                <a:lnTo>
                  <a:pt x="76" y="160"/>
                </a:lnTo>
                <a:lnTo>
                  <a:pt x="67" y="157"/>
                </a:lnTo>
                <a:lnTo>
                  <a:pt x="59" y="156"/>
                </a:lnTo>
                <a:lnTo>
                  <a:pt x="54" y="158"/>
                </a:lnTo>
                <a:lnTo>
                  <a:pt x="52" y="168"/>
                </a:lnTo>
                <a:lnTo>
                  <a:pt x="52" y="176"/>
                </a:lnTo>
                <a:lnTo>
                  <a:pt x="51" y="183"/>
                </a:lnTo>
                <a:lnTo>
                  <a:pt x="50" y="188"/>
                </a:lnTo>
                <a:lnTo>
                  <a:pt x="49" y="192"/>
                </a:lnTo>
                <a:lnTo>
                  <a:pt x="47" y="195"/>
                </a:lnTo>
                <a:lnTo>
                  <a:pt x="46" y="200"/>
                </a:lnTo>
                <a:lnTo>
                  <a:pt x="45" y="205"/>
                </a:lnTo>
                <a:lnTo>
                  <a:pt x="45" y="212"/>
                </a:lnTo>
                <a:lnTo>
                  <a:pt x="45" y="217"/>
                </a:lnTo>
                <a:lnTo>
                  <a:pt x="46" y="222"/>
                </a:lnTo>
                <a:lnTo>
                  <a:pt x="47" y="226"/>
                </a:lnTo>
                <a:lnTo>
                  <a:pt x="49" y="231"/>
                </a:lnTo>
                <a:lnTo>
                  <a:pt x="50" y="235"/>
                </a:lnTo>
                <a:lnTo>
                  <a:pt x="51" y="240"/>
                </a:lnTo>
                <a:lnTo>
                  <a:pt x="52" y="243"/>
                </a:lnTo>
                <a:lnTo>
                  <a:pt x="52" y="247"/>
                </a:lnTo>
                <a:lnTo>
                  <a:pt x="50" y="257"/>
                </a:lnTo>
                <a:lnTo>
                  <a:pt x="44" y="262"/>
                </a:lnTo>
                <a:lnTo>
                  <a:pt x="35" y="263"/>
                </a:lnTo>
                <a:lnTo>
                  <a:pt x="26" y="262"/>
                </a:lnTo>
                <a:lnTo>
                  <a:pt x="16" y="260"/>
                </a:lnTo>
                <a:lnTo>
                  <a:pt x="8" y="261"/>
                </a:lnTo>
                <a:lnTo>
                  <a:pt x="2" y="264"/>
                </a:lnTo>
                <a:lnTo>
                  <a:pt x="0" y="274"/>
                </a:lnTo>
                <a:lnTo>
                  <a:pt x="0" y="284"/>
                </a:lnTo>
                <a:lnTo>
                  <a:pt x="2" y="291"/>
                </a:lnTo>
                <a:lnTo>
                  <a:pt x="3" y="296"/>
                </a:lnTo>
                <a:lnTo>
                  <a:pt x="3" y="303"/>
                </a:lnTo>
                <a:lnTo>
                  <a:pt x="4" y="309"/>
                </a:lnTo>
                <a:lnTo>
                  <a:pt x="8" y="313"/>
                </a:lnTo>
                <a:lnTo>
                  <a:pt x="13" y="315"/>
                </a:lnTo>
                <a:lnTo>
                  <a:pt x="20" y="317"/>
                </a:lnTo>
                <a:lnTo>
                  <a:pt x="26" y="318"/>
                </a:lnTo>
                <a:lnTo>
                  <a:pt x="31" y="320"/>
                </a:lnTo>
                <a:lnTo>
                  <a:pt x="35" y="323"/>
                </a:lnTo>
                <a:lnTo>
                  <a:pt x="36" y="327"/>
                </a:lnTo>
                <a:lnTo>
                  <a:pt x="36" y="340"/>
                </a:lnTo>
                <a:lnTo>
                  <a:pt x="38" y="352"/>
                </a:lnTo>
                <a:lnTo>
                  <a:pt x="40" y="363"/>
                </a:lnTo>
                <a:lnTo>
                  <a:pt x="44" y="373"/>
                </a:lnTo>
                <a:lnTo>
                  <a:pt x="47" y="383"/>
                </a:lnTo>
                <a:lnTo>
                  <a:pt x="51" y="393"/>
                </a:lnTo>
                <a:lnTo>
                  <a:pt x="55" y="402"/>
                </a:lnTo>
                <a:lnTo>
                  <a:pt x="60" y="413"/>
                </a:lnTo>
                <a:lnTo>
                  <a:pt x="59" y="434"/>
                </a:lnTo>
                <a:lnTo>
                  <a:pt x="58" y="454"/>
                </a:lnTo>
                <a:lnTo>
                  <a:pt x="58" y="473"/>
                </a:lnTo>
                <a:lnTo>
                  <a:pt x="59" y="491"/>
                </a:lnTo>
                <a:lnTo>
                  <a:pt x="61" y="506"/>
                </a:lnTo>
                <a:lnTo>
                  <a:pt x="64" y="519"/>
                </a:lnTo>
                <a:lnTo>
                  <a:pt x="68" y="529"/>
                </a:lnTo>
                <a:lnTo>
                  <a:pt x="73" y="536"/>
                </a:lnTo>
                <a:lnTo>
                  <a:pt x="79" y="545"/>
                </a:lnTo>
                <a:lnTo>
                  <a:pt x="87" y="550"/>
                </a:lnTo>
                <a:lnTo>
                  <a:pt x="97" y="553"/>
                </a:lnTo>
                <a:lnTo>
                  <a:pt x="107" y="555"/>
                </a:lnTo>
                <a:lnTo>
                  <a:pt x="118" y="557"/>
                </a:lnTo>
                <a:lnTo>
                  <a:pt x="127" y="560"/>
                </a:lnTo>
                <a:lnTo>
                  <a:pt x="135" y="565"/>
                </a:lnTo>
                <a:lnTo>
                  <a:pt x="142" y="573"/>
                </a:lnTo>
                <a:lnTo>
                  <a:pt x="144" y="579"/>
                </a:lnTo>
                <a:lnTo>
                  <a:pt x="145" y="586"/>
                </a:lnTo>
                <a:lnTo>
                  <a:pt x="146" y="594"/>
                </a:lnTo>
                <a:lnTo>
                  <a:pt x="146" y="602"/>
                </a:lnTo>
                <a:lnTo>
                  <a:pt x="146" y="610"/>
                </a:lnTo>
                <a:lnTo>
                  <a:pt x="146" y="620"/>
                </a:lnTo>
                <a:lnTo>
                  <a:pt x="146" y="629"/>
                </a:lnTo>
                <a:lnTo>
                  <a:pt x="147" y="637"/>
                </a:lnTo>
                <a:lnTo>
                  <a:pt x="152" y="659"/>
                </a:lnTo>
                <a:lnTo>
                  <a:pt x="159" y="679"/>
                </a:lnTo>
                <a:lnTo>
                  <a:pt x="167" y="698"/>
                </a:lnTo>
                <a:lnTo>
                  <a:pt x="175" y="713"/>
                </a:lnTo>
                <a:lnTo>
                  <a:pt x="186" y="727"/>
                </a:lnTo>
                <a:lnTo>
                  <a:pt x="196" y="739"/>
                </a:lnTo>
                <a:lnTo>
                  <a:pt x="207" y="749"/>
                </a:lnTo>
                <a:lnTo>
                  <a:pt x="219" y="759"/>
                </a:lnTo>
                <a:lnTo>
                  <a:pt x="226" y="851"/>
                </a:lnTo>
                <a:lnTo>
                  <a:pt x="239" y="1010"/>
                </a:lnTo>
                <a:lnTo>
                  <a:pt x="233" y="1021"/>
                </a:lnTo>
                <a:lnTo>
                  <a:pt x="229" y="1033"/>
                </a:lnTo>
                <a:lnTo>
                  <a:pt x="226" y="1044"/>
                </a:lnTo>
                <a:lnTo>
                  <a:pt x="224" y="1056"/>
                </a:lnTo>
                <a:lnTo>
                  <a:pt x="223" y="1068"/>
                </a:lnTo>
                <a:lnTo>
                  <a:pt x="222" y="1079"/>
                </a:lnTo>
                <a:lnTo>
                  <a:pt x="221" y="1091"/>
                </a:lnTo>
                <a:lnTo>
                  <a:pt x="219" y="1104"/>
                </a:lnTo>
                <a:lnTo>
                  <a:pt x="235" y="1183"/>
                </a:lnTo>
                <a:lnTo>
                  <a:pt x="257" y="1233"/>
                </a:lnTo>
                <a:lnTo>
                  <a:pt x="350" y="1287"/>
                </a:lnTo>
                <a:lnTo>
                  <a:pt x="341" y="1302"/>
                </a:lnTo>
                <a:lnTo>
                  <a:pt x="332" y="1318"/>
                </a:lnTo>
                <a:lnTo>
                  <a:pt x="323" y="1333"/>
                </a:lnTo>
                <a:lnTo>
                  <a:pt x="313" y="1349"/>
                </a:lnTo>
                <a:lnTo>
                  <a:pt x="305" y="1365"/>
                </a:lnTo>
                <a:lnTo>
                  <a:pt x="297" y="1382"/>
                </a:lnTo>
                <a:lnTo>
                  <a:pt x="289" y="1399"/>
                </a:lnTo>
                <a:lnTo>
                  <a:pt x="282" y="1415"/>
                </a:lnTo>
                <a:lnTo>
                  <a:pt x="274" y="1433"/>
                </a:lnTo>
                <a:lnTo>
                  <a:pt x="267" y="1451"/>
                </a:lnTo>
                <a:lnTo>
                  <a:pt x="260" y="1469"/>
                </a:lnTo>
                <a:lnTo>
                  <a:pt x="253" y="1487"/>
                </a:lnTo>
                <a:lnTo>
                  <a:pt x="245" y="1506"/>
                </a:lnTo>
                <a:lnTo>
                  <a:pt x="239" y="1526"/>
                </a:lnTo>
                <a:lnTo>
                  <a:pt x="232" y="1545"/>
                </a:lnTo>
                <a:lnTo>
                  <a:pt x="226" y="1565"/>
                </a:lnTo>
                <a:lnTo>
                  <a:pt x="322" y="1630"/>
                </a:lnTo>
                <a:lnTo>
                  <a:pt x="346" y="1648"/>
                </a:lnTo>
                <a:lnTo>
                  <a:pt x="370" y="1668"/>
                </a:lnTo>
                <a:lnTo>
                  <a:pt x="395" y="1686"/>
                </a:lnTo>
                <a:lnTo>
                  <a:pt x="419" y="1705"/>
                </a:lnTo>
                <a:lnTo>
                  <a:pt x="441" y="1725"/>
                </a:lnTo>
                <a:lnTo>
                  <a:pt x="464" y="1744"/>
                </a:lnTo>
                <a:lnTo>
                  <a:pt x="485" y="1763"/>
                </a:lnTo>
                <a:lnTo>
                  <a:pt x="505" y="1783"/>
                </a:lnTo>
                <a:lnTo>
                  <a:pt x="523" y="1805"/>
                </a:lnTo>
                <a:lnTo>
                  <a:pt x="541" y="1827"/>
                </a:lnTo>
                <a:lnTo>
                  <a:pt x="556" y="1849"/>
                </a:lnTo>
                <a:lnTo>
                  <a:pt x="569" y="1873"/>
                </a:lnTo>
                <a:lnTo>
                  <a:pt x="581" y="1897"/>
                </a:lnTo>
                <a:lnTo>
                  <a:pt x="590" y="1922"/>
                </a:lnTo>
                <a:lnTo>
                  <a:pt x="598" y="1950"/>
                </a:lnTo>
                <a:lnTo>
                  <a:pt x="603" y="1977"/>
                </a:lnTo>
                <a:lnTo>
                  <a:pt x="613" y="2039"/>
                </a:lnTo>
                <a:lnTo>
                  <a:pt x="618" y="2086"/>
                </a:lnTo>
                <a:lnTo>
                  <a:pt x="657" y="2056"/>
                </a:lnTo>
                <a:lnTo>
                  <a:pt x="730" y="2058"/>
                </a:lnTo>
                <a:lnTo>
                  <a:pt x="742" y="2034"/>
                </a:lnTo>
                <a:lnTo>
                  <a:pt x="794" y="2034"/>
                </a:lnTo>
                <a:lnTo>
                  <a:pt x="813" y="2015"/>
                </a:lnTo>
                <a:lnTo>
                  <a:pt x="867" y="2011"/>
                </a:lnTo>
                <a:lnTo>
                  <a:pt x="890" y="2035"/>
                </a:lnTo>
                <a:lnTo>
                  <a:pt x="927" y="2073"/>
                </a:lnTo>
                <a:lnTo>
                  <a:pt x="963" y="2094"/>
                </a:lnTo>
                <a:lnTo>
                  <a:pt x="1029" y="2073"/>
                </a:lnTo>
                <a:lnTo>
                  <a:pt x="1069" y="2041"/>
                </a:lnTo>
                <a:lnTo>
                  <a:pt x="1111" y="1942"/>
                </a:lnTo>
                <a:lnTo>
                  <a:pt x="1175" y="1936"/>
                </a:lnTo>
                <a:lnTo>
                  <a:pt x="1181" y="1936"/>
                </a:lnTo>
                <a:lnTo>
                  <a:pt x="1190" y="1936"/>
                </a:lnTo>
                <a:lnTo>
                  <a:pt x="1202" y="1936"/>
                </a:lnTo>
                <a:lnTo>
                  <a:pt x="1216" y="1936"/>
                </a:lnTo>
                <a:lnTo>
                  <a:pt x="1233" y="1935"/>
                </a:lnTo>
                <a:lnTo>
                  <a:pt x="1250" y="1932"/>
                </a:lnTo>
                <a:lnTo>
                  <a:pt x="1268" y="1928"/>
                </a:lnTo>
                <a:lnTo>
                  <a:pt x="1285" y="1923"/>
                </a:lnTo>
                <a:lnTo>
                  <a:pt x="1300" y="1917"/>
                </a:lnTo>
                <a:lnTo>
                  <a:pt x="1311" y="1911"/>
                </a:lnTo>
                <a:lnTo>
                  <a:pt x="1319" y="1905"/>
                </a:lnTo>
                <a:lnTo>
                  <a:pt x="1326" y="1900"/>
                </a:lnTo>
                <a:lnTo>
                  <a:pt x="1332" y="1897"/>
                </a:lnTo>
                <a:lnTo>
                  <a:pt x="1338" y="1894"/>
                </a:lnTo>
                <a:lnTo>
                  <a:pt x="1346" y="1894"/>
                </a:lnTo>
                <a:lnTo>
                  <a:pt x="1356" y="1895"/>
                </a:lnTo>
                <a:lnTo>
                  <a:pt x="1401" y="1887"/>
                </a:lnTo>
                <a:lnTo>
                  <a:pt x="1436" y="1849"/>
                </a:lnTo>
                <a:lnTo>
                  <a:pt x="1463" y="1839"/>
                </a:lnTo>
                <a:lnTo>
                  <a:pt x="1486" y="1827"/>
                </a:lnTo>
                <a:lnTo>
                  <a:pt x="1507" y="1813"/>
                </a:lnTo>
                <a:lnTo>
                  <a:pt x="1523" y="1797"/>
                </a:lnTo>
                <a:lnTo>
                  <a:pt x="1535" y="1779"/>
                </a:lnTo>
                <a:lnTo>
                  <a:pt x="1544" y="1761"/>
                </a:lnTo>
                <a:lnTo>
                  <a:pt x="1549" y="1740"/>
                </a:lnTo>
                <a:lnTo>
                  <a:pt x="1551" y="1718"/>
                </a:lnTo>
                <a:lnTo>
                  <a:pt x="1536" y="1543"/>
                </a:lnTo>
                <a:lnTo>
                  <a:pt x="1571" y="1441"/>
                </a:lnTo>
                <a:lnTo>
                  <a:pt x="1626" y="1373"/>
                </a:lnTo>
                <a:lnTo>
                  <a:pt x="1622" y="1344"/>
                </a:lnTo>
                <a:lnTo>
                  <a:pt x="1746" y="1355"/>
                </a:lnTo>
                <a:lnTo>
                  <a:pt x="1750" y="1243"/>
                </a:lnTo>
                <a:lnTo>
                  <a:pt x="1706" y="1212"/>
                </a:lnTo>
                <a:lnTo>
                  <a:pt x="1713" y="1141"/>
                </a:lnTo>
                <a:lnTo>
                  <a:pt x="1660" y="1134"/>
                </a:lnTo>
                <a:lnTo>
                  <a:pt x="1607" y="1101"/>
                </a:lnTo>
                <a:lnTo>
                  <a:pt x="1585" y="1040"/>
                </a:lnTo>
                <a:lnTo>
                  <a:pt x="1510" y="1037"/>
                </a:lnTo>
                <a:lnTo>
                  <a:pt x="1472" y="1070"/>
                </a:lnTo>
                <a:lnTo>
                  <a:pt x="1443" y="999"/>
                </a:lnTo>
                <a:lnTo>
                  <a:pt x="1447" y="924"/>
                </a:lnTo>
                <a:lnTo>
                  <a:pt x="1518" y="827"/>
                </a:lnTo>
                <a:lnTo>
                  <a:pt x="1507" y="770"/>
                </a:lnTo>
                <a:lnTo>
                  <a:pt x="1423" y="747"/>
                </a:lnTo>
                <a:lnTo>
                  <a:pt x="1394" y="692"/>
                </a:lnTo>
                <a:lnTo>
                  <a:pt x="1387" y="597"/>
                </a:lnTo>
                <a:lnTo>
                  <a:pt x="1469" y="575"/>
                </a:lnTo>
                <a:lnTo>
                  <a:pt x="1465" y="466"/>
                </a:lnTo>
                <a:lnTo>
                  <a:pt x="1450" y="351"/>
                </a:lnTo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t-EE"/>
          </a:p>
        </p:txBody>
      </p:sp>
      <p:sp>
        <p:nvSpPr>
          <p:cNvPr id="30" name="Freeform 43"/>
          <p:cNvSpPr>
            <a:spLocks/>
          </p:cNvSpPr>
          <p:nvPr/>
        </p:nvSpPr>
        <p:spPr bwMode="auto">
          <a:xfrm>
            <a:off x="11723827" y="2028218"/>
            <a:ext cx="130175" cy="107950"/>
          </a:xfrm>
          <a:custGeom>
            <a:avLst/>
            <a:gdLst/>
            <a:ahLst/>
            <a:cxnLst>
              <a:cxn ang="0">
                <a:pos x="1" y="133"/>
              </a:cxn>
              <a:cxn ang="0">
                <a:pos x="1" y="131"/>
              </a:cxn>
              <a:cxn ang="0">
                <a:pos x="1" y="130"/>
              </a:cxn>
              <a:cxn ang="0">
                <a:pos x="0" y="128"/>
              </a:cxn>
              <a:cxn ang="0">
                <a:pos x="0" y="127"/>
              </a:cxn>
              <a:cxn ang="0">
                <a:pos x="2" y="101"/>
              </a:cxn>
              <a:cxn ang="0">
                <a:pos x="9" y="78"/>
              </a:cxn>
              <a:cxn ang="0">
                <a:pos x="19" y="55"/>
              </a:cxn>
              <a:cxn ang="0">
                <a:pos x="34" y="37"/>
              </a:cxn>
              <a:cxn ang="0">
                <a:pos x="50" y="21"/>
              </a:cxn>
              <a:cxn ang="0">
                <a:pos x="69" y="10"/>
              </a:cxn>
              <a:cxn ang="0">
                <a:pos x="90" y="3"/>
              </a:cxn>
              <a:cxn ang="0">
                <a:pos x="114" y="0"/>
              </a:cxn>
              <a:cxn ang="0">
                <a:pos x="124" y="0"/>
              </a:cxn>
              <a:cxn ang="0">
                <a:pos x="134" y="2"/>
              </a:cxn>
              <a:cxn ang="0">
                <a:pos x="143" y="4"/>
              </a:cxn>
              <a:cxn ang="0">
                <a:pos x="153" y="7"/>
              </a:cxn>
              <a:cxn ang="0">
                <a:pos x="162" y="11"/>
              </a:cxn>
              <a:cxn ang="0">
                <a:pos x="171" y="16"/>
              </a:cxn>
              <a:cxn ang="0">
                <a:pos x="179" y="21"/>
              </a:cxn>
              <a:cxn ang="0">
                <a:pos x="186" y="27"/>
              </a:cxn>
              <a:cxn ang="0">
                <a:pos x="184" y="31"/>
              </a:cxn>
              <a:cxn ang="0">
                <a:pos x="181" y="35"/>
              </a:cxn>
              <a:cxn ang="0">
                <a:pos x="179" y="39"/>
              </a:cxn>
              <a:cxn ang="0">
                <a:pos x="177" y="43"/>
              </a:cxn>
              <a:cxn ang="0">
                <a:pos x="174" y="47"/>
              </a:cxn>
              <a:cxn ang="0">
                <a:pos x="172" y="51"/>
              </a:cxn>
              <a:cxn ang="0">
                <a:pos x="169" y="55"/>
              </a:cxn>
              <a:cxn ang="0">
                <a:pos x="167" y="59"/>
              </a:cxn>
              <a:cxn ang="0">
                <a:pos x="166" y="70"/>
              </a:cxn>
              <a:cxn ang="0">
                <a:pos x="165" y="80"/>
              </a:cxn>
              <a:cxn ang="0">
                <a:pos x="163" y="90"/>
              </a:cxn>
              <a:cxn ang="0">
                <a:pos x="160" y="100"/>
              </a:cxn>
              <a:cxn ang="0">
                <a:pos x="156" y="110"/>
              </a:cxn>
              <a:cxn ang="0">
                <a:pos x="151" y="120"/>
              </a:cxn>
              <a:cxn ang="0">
                <a:pos x="145" y="129"/>
              </a:cxn>
              <a:cxn ang="0">
                <a:pos x="138" y="139"/>
              </a:cxn>
              <a:cxn ang="0">
                <a:pos x="131" y="140"/>
              </a:cxn>
              <a:cxn ang="0">
                <a:pos x="125" y="141"/>
              </a:cxn>
              <a:cxn ang="0">
                <a:pos x="118" y="143"/>
              </a:cxn>
              <a:cxn ang="0">
                <a:pos x="112" y="144"/>
              </a:cxn>
              <a:cxn ang="0">
                <a:pos x="105" y="145"/>
              </a:cxn>
              <a:cxn ang="0">
                <a:pos x="98" y="145"/>
              </a:cxn>
              <a:cxn ang="0">
                <a:pos x="90" y="143"/>
              </a:cxn>
              <a:cxn ang="0">
                <a:pos x="82" y="139"/>
              </a:cxn>
              <a:cxn ang="0">
                <a:pos x="73" y="138"/>
              </a:cxn>
              <a:cxn ang="0">
                <a:pos x="64" y="135"/>
              </a:cxn>
              <a:cxn ang="0">
                <a:pos x="56" y="134"/>
              </a:cxn>
              <a:cxn ang="0">
                <a:pos x="47" y="132"/>
              </a:cxn>
              <a:cxn ang="0">
                <a:pos x="39" y="131"/>
              </a:cxn>
              <a:cxn ang="0">
                <a:pos x="30" y="129"/>
              </a:cxn>
              <a:cxn ang="0">
                <a:pos x="21" y="128"/>
              </a:cxn>
              <a:cxn ang="0">
                <a:pos x="12" y="127"/>
              </a:cxn>
              <a:cxn ang="0">
                <a:pos x="9" y="128"/>
              </a:cxn>
              <a:cxn ang="0">
                <a:pos x="6" y="130"/>
              </a:cxn>
              <a:cxn ang="0">
                <a:pos x="3" y="131"/>
              </a:cxn>
              <a:cxn ang="0">
                <a:pos x="1" y="133"/>
              </a:cxn>
            </a:cxnLst>
            <a:rect l="0" t="0" r="r" b="b"/>
            <a:pathLst>
              <a:path w="186" h="145">
                <a:moveTo>
                  <a:pt x="1" y="133"/>
                </a:moveTo>
                <a:lnTo>
                  <a:pt x="1" y="131"/>
                </a:lnTo>
                <a:lnTo>
                  <a:pt x="1" y="130"/>
                </a:lnTo>
                <a:lnTo>
                  <a:pt x="0" y="128"/>
                </a:lnTo>
                <a:lnTo>
                  <a:pt x="0" y="127"/>
                </a:lnTo>
                <a:lnTo>
                  <a:pt x="2" y="101"/>
                </a:lnTo>
                <a:lnTo>
                  <a:pt x="9" y="78"/>
                </a:lnTo>
                <a:lnTo>
                  <a:pt x="19" y="55"/>
                </a:lnTo>
                <a:lnTo>
                  <a:pt x="34" y="37"/>
                </a:lnTo>
                <a:lnTo>
                  <a:pt x="50" y="21"/>
                </a:lnTo>
                <a:lnTo>
                  <a:pt x="69" y="10"/>
                </a:lnTo>
                <a:lnTo>
                  <a:pt x="90" y="3"/>
                </a:lnTo>
                <a:lnTo>
                  <a:pt x="114" y="0"/>
                </a:lnTo>
                <a:lnTo>
                  <a:pt x="124" y="0"/>
                </a:lnTo>
                <a:lnTo>
                  <a:pt x="134" y="2"/>
                </a:lnTo>
                <a:lnTo>
                  <a:pt x="143" y="4"/>
                </a:lnTo>
                <a:lnTo>
                  <a:pt x="153" y="7"/>
                </a:lnTo>
                <a:lnTo>
                  <a:pt x="162" y="11"/>
                </a:lnTo>
                <a:lnTo>
                  <a:pt x="171" y="16"/>
                </a:lnTo>
                <a:lnTo>
                  <a:pt x="179" y="21"/>
                </a:lnTo>
                <a:lnTo>
                  <a:pt x="186" y="27"/>
                </a:lnTo>
                <a:lnTo>
                  <a:pt x="184" y="31"/>
                </a:lnTo>
                <a:lnTo>
                  <a:pt x="181" y="35"/>
                </a:lnTo>
                <a:lnTo>
                  <a:pt x="179" y="39"/>
                </a:lnTo>
                <a:lnTo>
                  <a:pt x="177" y="43"/>
                </a:lnTo>
                <a:lnTo>
                  <a:pt x="174" y="47"/>
                </a:lnTo>
                <a:lnTo>
                  <a:pt x="172" y="51"/>
                </a:lnTo>
                <a:lnTo>
                  <a:pt x="169" y="55"/>
                </a:lnTo>
                <a:lnTo>
                  <a:pt x="167" y="59"/>
                </a:lnTo>
                <a:lnTo>
                  <a:pt x="166" y="70"/>
                </a:lnTo>
                <a:lnTo>
                  <a:pt x="165" y="80"/>
                </a:lnTo>
                <a:lnTo>
                  <a:pt x="163" y="90"/>
                </a:lnTo>
                <a:lnTo>
                  <a:pt x="160" y="100"/>
                </a:lnTo>
                <a:lnTo>
                  <a:pt x="156" y="110"/>
                </a:lnTo>
                <a:lnTo>
                  <a:pt x="151" y="120"/>
                </a:lnTo>
                <a:lnTo>
                  <a:pt x="145" y="129"/>
                </a:lnTo>
                <a:lnTo>
                  <a:pt x="138" y="139"/>
                </a:lnTo>
                <a:lnTo>
                  <a:pt x="131" y="140"/>
                </a:lnTo>
                <a:lnTo>
                  <a:pt x="125" y="141"/>
                </a:lnTo>
                <a:lnTo>
                  <a:pt x="118" y="143"/>
                </a:lnTo>
                <a:lnTo>
                  <a:pt x="112" y="144"/>
                </a:lnTo>
                <a:lnTo>
                  <a:pt x="105" y="145"/>
                </a:lnTo>
                <a:lnTo>
                  <a:pt x="98" y="145"/>
                </a:lnTo>
                <a:lnTo>
                  <a:pt x="90" y="143"/>
                </a:lnTo>
                <a:lnTo>
                  <a:pt x="82" y="139"/>
                </a:lnTo>
                <a:lnTo>
                  <a:pt x="73" y="138"/>
                </a:lnTo>
                <a:lnTo>
                  <a:pt x="64" y="135"/>
                </a:lnTo>
                <a:lnTo>
                  <a:pt x="56" y="134"/>
                </a:lnTo>
                <a:lnTo>
                  <a:pt x="47" y="132"/>
                </a:lnTo>
                <a:lnTo>
                  <a:pt x="39" y="131"/>
                </a:lnTo>
                <a:lnTo>
                  <a:pt x="30" y="129"/>
                </a:lnTo>
                <a:lnTo>
                  <a:pt x="21" y="128"/>
                </a:lnTo>
                <a:lnTo>
                  <a:pt x="12" y="127"/>
                </a:lnTo>
                <a:lnTo>
                  <a:pt x="9" y="128"/>
                </a:lnTo>
                <a:lnTo>
                  <a:pt x="6" y="130"/>
                </a:lnTo>
                <a:lnTo>
                  <a:pt x="3" y="131"/>
                </a:lnTo>
                <a:lnTo>
                  <a:pt x="1" y="13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t-EE"/>
          </a:p>
        </p:txBody>
      </p:sp>
      <p:sp>
        <p:nvSpPr>
          <p:cNvPr id="31" name="Freeform 45"/>
          <p:cNvSpPr>
            <a:spLocks/>
          </p:cNvSpPr>
          <p:nvPr/>
        </p:nvSpPr>
        <p:spPr bwMode="auto">
          <a:xfrm>
            <a:off x="9647376" y="1974243"/>
            <a:ext cx="101600" cy="101600"/>
          </a:xfrm>
          <a:custGeom>
            <a:avLst/>
            <a:gdLst/>
            <a:ahLst/>
            <a:cxnLst>
              <a:cxn ang="0">
                <a:pos x="76" y="0"/>
              </a:cxn>
              <a:cxn ang="0">
                <a:pos x="92" y="2"/>
              </a:cxn>
              <a:cxn ang="0">
                <a:pos x="106" y="6"/>
              </a:cxn>
              <a:cxn ang="0">
                <a:pos x="119" y="13"/>
              </a:cxn>
              <a:cxn ang="0">
                <a:pos x="130" y="23"/>
              </a:cxn>
              <a:cxn ang="0">
                <a:pos x="139" y="34"/>
              </a:cxn>
              <a:cxn ang="0">
                <a:pos x="147" y="47"/>
              </a:cxn>
              <a:cxn ang="0">
                <a:pos x="151" y="61"/>
              </a:cxn>
              <a:cxn ang="0">
                <a:pos x="153" y="76"/>
              </a:cxn>
              <a:cxn ang="0">
                <a:pos x="151" y="92"/>
              </a:cxn>
              <a:cxn ang="0">
                <a:pos x="147" y="106"/>
              </a:cxn>
              <a:cxn ang="0">
                <a:pos x="139" y="119"/>
              </a:cxn>
              <a:cxn ang="0">
                <a:pos x="130" y="130"/>
              </a:cxn>
              <a:cxn ang="0">
                <a:pos x="119" y="139"/>
              </a:cxn>
              <a:cxn ang="0">
                <a:pos x="106" y="146"/>
              </a:cxn>
              <a:cxn ang="0">
                <a:pos x="92" y="150"/>
              </a:cxn>
              <a:cxn ang="0">
                <a:pos x="76" y="152"/>
              </a:cxn>
              <a:cxn ang="0">
                <a:pos x="61" y="150"/>
              </a:cxn>
              <a:cxn ang="0">
                <a:pos x="47" y="146"/>
              </a:cxn>
              <a:cxn ang="0">
                <a:pos x="34" y="139"/>
              </a:cxn>
              <a:cxn ang="0">
                <a:pos x="23" y="130"/>
              </a:cxn>
              <a:cxn ang="0">
                <a:pos x="14" y="119"/>
              </a:cxn>
              <a:cxn ang="0">
                <a:pos x="6" y="106"/>
              </a:cxn>
              <a:cxn ang="0">
                <a:pos x="2" y="92"/>
              </a:cxn>
              <a:cxn ang="0">
                <a:pos x="0" y="76"/>
              </a:cxn>
              <a:cxn ang="0">
                <a:pos x="2" y="61"/>
              </a:cxn>
              <a:cxn ang="0">
                <a:pos x="6" y="47"/>
              </a:cxn>
              <a:cxn ang="0">
                <a:pos x="14" y="34"/>
              </a:cxn>
              <a:cxn ang="0">
                <a:pos x="23" y="23"/>
              </a:cxn>
              <a:cxn ang="0">
                <a:pos x="34" y="13"/>
              </a:cxn>
              <a:cxn ang="0">
                <a:pos x="47" y="6"/>
              </a:cxn>
              <a:cxn ang="0">
                <a:pos x="61" y="2"/>
              </a:cxn>
              <a:cxn ang="0">
                <a:pos x="76" y="0"/>
              </a:cxn>
            </a:cxnLst>
            <a:rect l="0" t="0" r="r" b="b"/>
            <a:pathLst>
              <a:path w="153" h="152">
                <a:moveTo>
                  <a:pt x="76" y="0"/>
                </a:moveTo>
                <a:lnTo>
                  <a:pt x="92" y="2"/>
                </a:lnTo>
                <a:lnTo>
                  <a:pt x="106" y="6"/>
                </a:lnTo>
                <a:lnTo>
                  <a:pt x="119" y="13"/>
                </a:lnTo>
                <a:lnTo>
                  <a:pt x="130" y="23"/>
                </a:lnTo>
                <a:lnTo>
                  <a:pt x="139" y="34"/>
                </a:lnTo>
                <a:lnTo>
                  <a:pt x="147" y="47"/>
                </a:lnTo>
                <a:lnTo>
                  <a:pt x="151" y="61"/>
                </a:lnTo>
                <a:lnTo>
                  <a:pt x="153" y="76"/>
                </a:lnTo>
                <a:lnTo>
                  <a:pt x="151" y="92"/>
                </a:lnTo>
                <a:lnTo>
                  <a:pt x="147" y="106"/>
                </a:lnTo>
                <a:lnTo>
                  <a:pt x="139" y="119"/>
                </a:lnTo>
                <a:lnTo>
                  <a:pt x="130" y="130"/>
                </a:lnTo>
                <a:lnTo>
                  <a:pt x="119" y="139"/>
                </a:lnTo>
                <a:lnTo>
                  <a:pt x="106" y="146"/>
                </a:lnTo>
                <a:lnTo>
                  <a:pt x="92" y="150"/>
                </a:lnTo>
                <a:lnTo>
                  <a:pt x="76" y="152"/>
                </a:lnTo>
                <a:lnTo>
                  <a:pt x="61" y="150"/>
                </a:lnTo>
                <a:lnTo>
                  <a:pt x="47" y="146"/>
                </a:lnTo>
                <a:lnTo>
                  <a:pt x="34" y="139"/>
                </a:lnTo>
                <a:lnTo>
                  <a:pt x="23" y="130"/>
                </a:lnTo>
                <a:lnTo>
                  <a:pt x="14" y="119"/>
                </a:lnTo>
                <a:lnTo>
                  <a:pt x="6" y="106"/>
                </a:lnTo>
                <a:lnTo>
                  <a:pt x="2" y="92"/>
                </a:lnTo>
                <a:lnTo>
                  <a:pt x="0" y="76"/>
                </a:lnTo>
                <a:lnTo>
                  <a:pt x="2" y="61"/>
                </a:lnTo>
                <a:lnTo>
                  <a:pt x="6" y="47"/>
                </a:lnTo>
                <a:lnTo>
                  <a:pt x="14" y="34"/>
                </a:lnTo>
                <a:lnTo>
                  <a:pt x="23" y="23"/>
                </a:lnTo>
                <a:lnTo>
                  <a:pt x="34" y="13"/>
                </a:lnTo>
                <a:lnTo>
                  <a:pt x="47" y="6"/>
                </a:lnTo>
                <a:lnTo>
                  <a:pt x="61" y="2"/>
                </a:lnTo>
                <a:lnTo>
                  <a:pt x="76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t-EE"/>
          </a:p>
        </p:txBody>
      </p:sp>
      <p:sp>
        <p:nvSpPr>
          <p:cNvPr id="32" name="Freeform 47"/>
          <p:cNvSpPr>
            <a:spLocks/>
          </p:cNvSpPr>
          <p:nvPr/>
        </p:nvSpPr>
        <p:spPr bwMode="auto">
          <a:xfrm>
            <a:off x="10850700" y="1912332"/>
            <a:ext cx="101600" cy="101600"/>
          </a:xfrm>
          <a:custGeom>
            <a:avLst/>
            <a:gdLst/>
            <a:ahLst/>
            <a:cxnLst>
              <a:cxn ang="0">
                <a:pos x="76" y="0"/>
              </a:cxn>
              <a:cxn ang="0">
                <a:pos x="92" y="2"/>
              </a:cxn>
              <a:cxn ang="0">
                <a:pos x="106" y="6"/>
              </a:cxn>
              <a:cxn ang="0">
                <a:pos x="119" y="13"/>
              </a:cxn>
              <a:cxn ang="0">
                <a:pos x="130" y="22"/>
              </a:cxn>
              <a:cxn ang="0">
                <a:pos x="139" y="34"/>
              </a:cxn>
              <a:cxn ang="0">
                <a:pos x="146" y="47"/>
              </a:cxn>
              <a:cxn ang="0">
                <a:pos x="150" y="61"/>
              </a:cxn>
              <a:cxn ang="0">
                <a:pos x="152" y="76"/>
              </a:cxn>
              <a:cxn ang="0">
                <a:pos x="150" y="91"/>
              </a:cxn>
              <a:cxn ang="0">
                <a:pos x="146" y="106"/>
              </a:cxn>
              <a:cxn ang="0">
                <a:pos x="139" y="119"/>
              </a:cxn>
              <a:cxn ang="0">
                <a:pos x="130" y="130"/>
              </a:cxn>
              <a:cxn ang="0">
                <a:pos x="119" y="139"/>
              </a:cxn>
              <a:cxn ang="0">
                <a:pos x="106" y="146"/>
              </a:cxn>
              <a:cxn ang="0">
                <a:pos x="92" y="150"/>
              </a:cxn>
              <a:cxn ang="0">
                <a:pos x="76" y="152"/>
              </a:cxn>
              <a:cxn ang="0">
                <a:pos x="61" y="150"/>
              </a:cxn>
              <a:cxn ang="0">
                <a:pos x="47" y="146"/>
              </a:cxn>
              <a:cxn ang="0">
                <a:pos x="34" y="139"/>
              </a:cxn>
              <a:cxn ang="0">
                <a:pos x="23" y="130"/>
              </a:cxn>
              <a:cxn ang="0">
                <a:pos x="13" y="119"/>
              </a:cxn>
              <a:cxn ang="0">
                <a:pos x="6" y="106"/>
              </a:cxn>
              <a:cxn ang="0">
                <a:pos x="2" y="91"/>
              </a:cxn>
              <a:cxn ang="0">
                <a:pos x="0" y="76"/>
              </a:cxn>
              <a:cxn ang="0">
                <a:pos x="2" y="61"/>
              </a:cxn>
              <a:cxn ang="0">
                <a:pos x="6" y="47"/>
              </a:cxn>
              <a:cxn ang="0">
                <a:pos x="13" y="34"/>
              </a:cxn>
              <a:cxn ang="0">
                <a:pos x="23" y="22"/>
              </a:cxn>
              <a:cxn ang="0">
                <a:pos x="34" y="13"/>
              </a:cxn>
              <a:cxn ang="0">
                <a:pos x="47" y="6"/>
              </a:cxn>
              <a:cxn ang="0">
                <a:pos x="61" y="2"/>
              </a:cxn>
              <a:cxn ang="0">
                <a:pos x="76" y="0"/>
              </a:cxn>
            </a:cxnLst>
            <a:rect l="0" t="0" r="r" b="b"/>
            <a:pathLst>
              <a:path w="152" h="152">
                <a:moveTo>
                  <a:pt x="76" y="0"/>
                </a:moveTo>
                <a:lnTo>
                  <a:pt x="92" y="2"/>
                </a:lnTo>
                <a:lnTo>
                  <a:pt x="106" y="6"/>
                </a:lnTo>
                <a:lnTo>
                  <a:pt x="119" y="13"/>
                </a:lnTo>
                <a:lnTo>
                  <a:pt x="130" y="22"/>
                </a:lnTo>
                <a:lnTo>
                  <a:pt x="139" y="34"/>
                </a:lnTo>
                <a:lnTo>
                  <a:pt x="146" y="47"/>
                </a:lnTo>
                <a:lnTo>
                  <a:pt x="150" y="61"/>
                </a:lnTo>
                <a:lnTo>
                  <a:pt x="152" y="76"/>
                </a:lnTo>
                <a:lnTo>
                  <a:pt x="150" y="91"/>
                </a:lnTo>
                <a:lnTo>
                  <a:pt x="146" y="106"/>
                </a:lnTo>
                <a:lnTo>
                  <a:pt x="139" y="119"/>
                </a:lnTo>
                <a:lnTo>
                  <a:pt x="130" y="130"/>
                </a:lnTo>
                <a:lnTo>
                  <a:pt x="119" y="139"/>
                </a:lnTo>
                <a:lnTo>
                  <a:pt x="106" y="146"/>
                </a:lnTo>
                <a:lnTo>
                  <a:pt x="92" y="150"/>
                </a:lnTo>
                <a:lnTo>
                  <a:pt x="76" y="152"/>
                </a:lnTo>
                <a:lnTo>
                  <a:pt x="61" y="150"/>
                </a:lnTo>
                <a:lnTo>
                  <a:pt x="47" y="146"/>
                </a:lnTo>
                <a:lnTo>
                  <a:pt x="34" y="139"/>
                </a:lnTo>
                <a:lnTo>
                  <a:pt x="23" y="130"/>
                </a:lnTo>
                <a:lnTo>
                  <a:pt x="13" y="119"/>
                </a:lnTo>
                <a:lnTo>
                  <a:pt x="6" y="106"/>
                </a:lnTo>
                <a:lnTo>
                  <a:pt x="2" y="91"/>
                </a:lnTo>
                <a:lnTo>
                  <a:pt x="0" y="76"/>
                </a:lnTo>
                <a:lnTo>
                  <a:pt x="2" y="61"/>
                </a:lnTo>
                <a:lnTo>
                  <a:pt x="6" y="47"/>
                </a:lnTo>
                <a:lnTo>
                  <a:pt x="13" y="34"/>
                </a:lnTo>
                <a:lnTo>
                  <a:pt x="23" y="22"/>
                </a:lnTo>
                <a:lnTo>
                  <a:pt x="34" y="13"/>
                </a:lnTo>
                <a:lnTo>
                  <a:pt x="47" y="6"/>
                </a:lnTo>
                <a:lnTo>
                  <a:pt x="61" y="2"/>
                </a:lnTo>
                <a:lnTo>
                  <a:pt x="76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t-EE"/>
          </a:p>
        </p:txBody>
      </p:sp>
      <p:sp>
        <p:nvSpPr>
          <p:cNvPr id="33" name="Text Box 86"/>
          <p:cNvSpPr txBox="1">
            <a:spLocks noChangeArrowheads="1"/>
          </p:cNvSpPr>
          <p:nvPr/>
        </p:nvSpPr>
        <p:spPr bwMode="auto">
          <a:xfrm>
            <a:off x="10354650" y="1974074"/>
            <a:ext cx="111440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schemeClr val="tx2">
                    <a:lumMod val="75000"/>
                  </a:schemeClr>
                </a:solidFill>
              </a:rPr>
              <a:t>Kohtla-Järve</a:t>
            </a:r>
          </a:p>
        </p:txBody>
      </p:sp>
      <p:sp>
        <p:nvSpPr>
          <p:cNvPr id="34" name="Text Box 87"/>
          <p:cNvSpPr txBox="1">
            <a:spLocks noChangeArrowheads="1"/>
          </p:cNvSpPr>
          <p:nvPr/>
        </p:nvSpPr>
        <p:spPr bwMode="auto">
          <a:xfrm>
            <a:off x="9309963" y="1743889"/>
            <a:ext cx="74732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schemeClr val="tx2">
                    <a:lumMod val="75000"/>
                  </a:schemeClr>
                </a:solidFill>
              </a:rPr>
              <a:t>Rakvere</a:t>
            </a:r>
          </a:p>
        </p:txBody>
      </p:sp>
      <p:sp>
        <p:nvSpPr>
          <p:cNvPr id="35" name="Freeform 7"/>
          <p:cNvSpPr>
            <a:spLocks/>
          </p:cNvSpPr>
          <p:nvPr/>
        </p:nvSpPr>
        <p:spPr bwMode="auto">
          <a:xfrm>
            <a:off x="8361500" y="2147282"/>
            <a:ext cx="1143000" cy="1557337"/>
          </a:xfrm>
          <a:custGeom>
            <a:avLst/>
            <a:gdLst>
              <a:gd name="T0" fmla="*/ 843 w 1441"/>
              <a:gd name="T1" fmla="*/ 5 h 1962"/>
              <a:gd name="T2" fmla="*/ 869 w 1441"/>
              <a:gd name="T3" fmla="*/ 14 h 1962"/>
              <a:gd name="T4" fmla="*/ 895 w 1441"/>
              <a:gd name="T5" fmla="*/ 19 h 1962"/>
              <a:gd name="T6" fmla="*/ 1061 w 1441"/>
              <a:gd name="T7" fmla="*/ 60 h 1962"/>
              <a:gd name="T8" fmla="*/ 1051 w 1441"/>
              <a:gd name="T9" fmla="*/ 83 h 1962"/>
              <a:gd name="T10" fmla="*/ 1045 w 1441"/>
              <a:gd name="T11" fmla="*/ 117 h 1962"/>
              <a:gd name="T12" fmla="*/ 1041 w 1441"/>
              <a:gd name="T13" fmla="*/ 154 h 1962"/>
              <a:gd name="T14" fmla="*/ 1173 w 1441"/>
              <a:gd name="T15" fmla="*/ 338 h 1962"/>
              <a:gd name="T16" fmla="*/ 1155 w 1441"/>
              <a:gd name="T17" fmla="*/ 368 h 1962"/>
              <a:gd name="T18" fmla="*/ 1128 w 1441"/>
              <a:gd name="T19" fmla="*/ 415 h 1962"/>
              <a:gd name="T20" fmla="*/ 1104 w 1441"/>
              <a:gd name="T21" fmla="*/ 466 h 1962"/>
              <a:gd name="T22" fmla="*/ 1082 w 1441"/>
              <a:gd name="T23" fmla="*/ 520 h 1962"/>
              <a:gd name="T24" fmla="*/ 1061 w 1441"/>
              <a:gd name="T25" fmla="*/ 577 h 1962"/>
              <a:gd name="T26" fmla="*/ 1145 w 1441"/>
              <a:gd name="T27" fmla="*/ 681 h 1962"/>
              <a:gd name="T28" fmla="*/ 1193 w 1441"/>
              <a:gd name="T29" fmla="*/ 719 h 1962"/>
              <a:gd name="T30" fmla="*/ 1264 w 1441"/>
              <a:gd name="T31" fmla="*/ 776 h 1962"/>
              <a:gd name="T32" fmla="*/ 1327 w 1441"/>
              <a:gd name="T33" fmla="*/ 834 h 1962"/>
              <a:gd name="T34" fmla="*/ 1378 w 1441"/>
              <a:gd name="T35" fmla="*/ 900 h 1962"/>
              <a:gd name="T36" fmla="*/ 1412 w 1441"/>
              <a:gd name="T37" fmla="*/ 973 h 1962"/>
              <a:gd name="T38" fmla="*/ 1435 w 1441"/>
              <a:gd name="T39" fmla="*/ 1091 h 1962"/>
              <a:gd name="T40" fmla="*/ 1397 w 1441"/>
              <a:gd name="T41" fmla="*/ 1219 h 1962"/>
              <a:gd name="T42" fmla="*/ 1239 w 1441"/>
              <a:gd name="T43" fmla="*/ 1301 h 1962"/>
              <a:gd name="T44" fmla="*/ 1143 w 1441"/>
              <a:gd name="T45" fmla="*/ 1479 h 1962"/>
              <a:gd name="T46" fmla="*/ 998 w 1441"/>
              <a:gd name="T47" fmla="*/ 1520 h 1962"/>
              <a:gd name="T48" fmla="*/ 871 w 1441"/>
              <a:gd name="T49" fmla="*/ 1718 h 1962"/>
              <a:gd name="T50" fmla="*/ 701 w 1441"/>
              <a:gd name="T51" fmla="*/ 1768 h 1962"/>
              <a:gd name="T52" fmla="*/ 601 w 1441"/>
              <a:gd name="T53" fmla="*/ 1872 h 1962"/>
              <a:gd name="T54" fmla="*/ 461 w 1441"/>
              <a:gd name="T55" fmla="*/ 1899 h 1962"/>
              <a:gd name="T56" fmla="*/ 98 w 1441"/>
              <a:gd name="T57" fmla="*/ 1874 h 1962"/>
              <a:gd name="T58" fmla="*/ 182 w 1441"/>
              <a:gd name="T59" fmla="*/ 1690 h 1962"/>
              <a:gd name="T60" fmla="*/ 3 w 1441"/>
              <a:gd name="T61" fmla="*/ 1614 h 1962"/>
              <a:gd name="T62" fmla="*/ 10 w 1441"/>
              <a:gd name="T63" fmla="*/ 1469 h 1962"/>
              <a:gd name="T64" fmla="*/ 85 w 1441"/>
              <a:gd name="T65" fmla="*/ 1256 h 1962"/>
              <a:gd name="T66" fmla="*/ 78 w 1441"/>
              <a:gd name="T67" fmla="*/ 1115 h 1962"/>
              <a:gd name="T68" fmla="*/ 121 w 1441"/>
              <a:gd name="T69" fmla="*/ 911 h 1962"/>
              <a:gd name="T70" fmla="*/ 370 w 1441"/>
              <a:gd name="T71" fmla="*/ 659 h 1962"/>
              <a:gd name="T72" fmla="*/ 343 w 1441"/>
              <a:gd name="T73" fmla="*/ 494 h 1962"/>
              <a:gd name="T74" fmla="*/ 455 w 1441"/>
              <a:gd name="T75" fmla="*/ 275 h 1962"/>
              <a:gd name="T76" fmla="*/ 439 w 1441"/>
              <a:gd name="T77" fmla="*/ 235 h 1962"/>
              <a:gd name="T78" fmla="*/ 422 w 1441"/>
              <a:gd name="T79" fmla="*/ 198 h 1962"/>
              <a:gd name="T80" fmla="*/ 403 w 1441"/>
              <a:gd name="T81" fmla="*/ 166 h 1962"/>
              <a:gd name="T82" fmla="*/ 383 w 1441"/>
              <a:gd name="T83" fmla="*/ 135 h 1962"/>
              <a:gd name="T84" fmla="*/ 364 w 1441"/>
              <a:gd name="T85" fmla="*/ 108 h 1962"/>
              <a:gd name="T86" fmla="*/ 688 w 1441"/>
              <a:gd name="T87" fmla="*/ 72 h 1962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441" h="1962">
                <a:moveTo>
                  <a:pt x="838" y="0"/>
                </a:moveTo>
                <a:lnTo>
                  <a:pt x="838" y="0"/>
                </a:lnTo>
                <a:lnTo>
                  <a:pt x="843" y="5"/>
                </a:lnTo>
                <a:lnTo>
                  <a:pt x="850" y="8"/>
                </a:lnTo>
                <a:lnTo>
                  <a:pt x="859" y="12"/>
                </a:lnTo>
                <a:lnTo>
                  <a:pt x="869" y="14"/>
                </a:lnTo>
                <a:lnTo>
                  <a:pt x="879" y="15"/>
                </a:lnTo>
                <a:lnTo>
                  <a:pt x="888" y="17"/>
                </a:lnTo>
                <a:lnTo>
                  <a:pt x="895" y="19"/>
                </a:lnTo>
                <a:lnTo>
                  <a:pt x="901" y="22"/>
                </a:lnTo>
                <a:lnTo>
                  <a:pt x="977" y="33"/>
                </a:lnTo>
                <a:lnTo>
                  <a:pt x="1061" y="60"/>
                </a:lnTo>
                <a:lnTo>
                  <a:pt x="1055" y="71"/>
                </a:lnTo>
                <a:lnTo>
                  <a:pt x="1051" y="83"/>
                </a:lnTo>
                <a:lnTo>
                  <a:pt x="1048" y="94"/>
                </a:lnTo>
                <a:lnTo>
                  <a:pt x="1047" y="105"/>
                </a:lnTo>
                <a:lnTo>
                  <a:pt x="1045" y="117"/>
                </a:lnTo>
                <a:lnTo>
                  <a:pt x="1044" y="129"/>
                </a:lnTo>
                <a:lnTo>
                  <a:pt x="1043" y="141"/>
                </a:lnTo>
                <a:lnTo>
                  <a:pt x="1041" y="154"/>
                </a:lnTo>
                <a:lnTo>
                  <a:pt x="1057" y="233"/>
                </a:lnTo>
                <a:lnTo>
                  <a:pt x="1080" y="283"/>
                </a:lnTo>
                <a:lnTo>
                  <a:pt x="1173" y="338"/>
                </a:lnTo>
                <a:lnTo>
                  <a:pt x="1164" y="352"/>
                </a:lnTo>
                <a:lnTo>
                  <a:pt x="1155" y="368"/>
                </a:lnTo>
                <a:lnTo>
                  <a:pt x="1146" y="383"/>
                </a:lnTo>
                <a:lnTo>
                  <a:pt x="1136" y="399"/>
                </a:lnTo>
                <a:lnTo>
                  <a:pt x="1128" y="415"/>
                </a:lnTo>
                <a:lnTo>
                  <a:pt x="1120" y="432"/>
                </a:lnTo>
                <a:lnTo>
                  <a:pt x="1112" y="449"/>
                </a:lnTo>
                <a:lnTo>
                  <a:pt x="1104" y="466"/>
                </a:lnTo>
                <a:lnTo>
                  <a:pt x="1097" y="483"/>
                </a:lnTo>
                <a:lnTo>
                  <a:pt x="1089" y="502"/>
                </a:lnTo>
                <a:lnTo>
                  <a:pt x="1082" y="520"/>
                </a:lnTo>
                <a:lnTo>
                  <a:pt x="1076" y="538"/>
                </a:lnTo>
                <a:lnTo>
                  <a:pt x="1068" y="557"/>
                </a:lnTo>
                <a:lnTo>
                  <a:pt x="1061" y="577"/>
                </a:lnTo>
                <a:lnTo>
                  <a:pt x="1055" y="596"/>
                </a:lnTo>
                <a:lnTo>
                  <a:pt x="1049" y="616"/>
                </a:lnTo>
                <a:lnTo>
                  <a:pt x="1145" y="681"/>
                </a:lnTo>
                <a:lnTo>
                  <a:pt x="1169" y="699"/>
                </a:lnTo>
                <a:lnTo>
                  <a:pt x="1193" y="719"/>
                </a:lnTo>
                <a:lnTo>
                  <a:pt x="1218" y="737"/>
                </a:lnTo>
                <a:lnTo>
                  <a:pt x="1241" y="756"/>
                </a:lnTo>
                <a:lnTo>
                  <a:pt x="1264" y="776"/>
                </a:lnTo>
                <a:lnTo>
                  <a:pt x="1287" y="795"/>
                </a:lnTo>
                <a:lnTo>
                  <a:pt x="1307" y="814"/>
                </a:lnTo>
                <a:lnTo>
                  <a:pt x="1327" y="834"/>
                </a:lnTo>
                <a:lnTo>
                  <a:pt x="1345" y="856"/>
                </a:lnTo>
                <a:lnTo>
                  <a:pt x="1363" y="878"/>
                </a:lnTo>
                <a:lnTo>
                  <a:pt x="1378" y="900"/>
                </a:lnTo>
                <a:lnTo>
                  <a:pt x="1392" y="924"/>
                </a:lnTo>
                <a:lnTo>
                  <a:pt x="1403" y="948"/>
                </a:lnTo>
                <a:lnTo>
                  <a:pt x="1412" y="973"/>
                </a:lnTo>
                <a:lnTo>
                  <a:pt x="1420" y="1001"/>
                </a:lnTo>
                <a:lnTo>
                  <a:pt x="1425" y="1028"/>
                </a:lnTo>
                <a:lnTo>
                  <a:pt x="1435" y="1091"/>
                </a:lnTo>
                <a:lnTo>
                  <a:pt x="1441" y="1138"/>
                </a:lnTo>
                <a:lnTo>
                  <a:pt x="1404" y="1181"/>
                </a:lnTo>
                <a:lnTo>
                  <a:pt x="1397" y="1219"/>
                </a:lnTo>
                <a:lnTo>
                  <a:pt x="1399" y="1273"/>
                </a:lnTo>
                <a:lnTo>
                  <a:pt x="1318" y="1283"/>
                </a:lnTo>
                <a:lnTo>
                  <a:pt x="1239" y="1301"/>
                </a:lnTo>
                <a:lnTo>
                  <a:pt x="1137" y="1334"/>
                </a:lnTo>
                <a:lnTo>
                  <a:pt x="1173" y="1431"/>
                </a:lnTo>
                <a:lnTo>
                  <a:pt x="1143" y="1479"/>
                </a:lnTo>
                <a:lnTo>
                  <a:pt x="1088" y="1515"/>
                </a:lnTo>
                <a:lnTo>
                  <a:pt x="1026" y="1474"/>
                </a:lnTo>
                <a:lnTo>
                  <a:pt x="998" y="1520"/>
                </a:lnTo>
                <a:lnTo>
                  <a:pt x="956" y="1563"/>
                </a:lnTo>
                <a:lnTo>
                  <a:pt x="899" y="1660"/>
                </a:lnTo>
                <a:lnTo>
                  <a:pt x="871" y="1718"/>
                </a:lnTo>
                <a:lnTo>
                  <a:pt x="817" y="1742"/>
                </a:lnTo>
                <a:lnTo>
                  <a:pt x="770" y="1762"/>
                </a:lnTo>
                <a:lnTo>
                  <a:pt x="701" y="1768"/>
                </a:lnTo>
                <a:lnTo>
                  <a:pt x="689" y="1826"/>
                </a:lnTo>
                <a:lnTo>
                  <a:pt x="619" y="1809"/>
                </a:lnTo>
                <a:lnTo>
                  <a:pt x="601" y="1872"/>
                </a:lnTo>
                <a:lnTo>
                  <a:pt x="527" y="1861"/>
                </a:lnTo>
                <a:lnTo>
                  <a:pt x="538" y="1907"/>
                </a:lnTo>
                <a:lnTo>
                  <a:pt x="461" y="1899"/>
                </a:lnTo>
                <a:lnTo>
                  <a:pt x="373" y="1962"/>
                </a:lnTo>
                <a:lnTo>
                  <a:pt x="97" y="1928"/>
                </a:lnTo>
                <a:lnTo>
                  <a:pt x="98" y="1874"/>
                </a:lnTo>
                <a:lnTo>
                  <a:pt x="120" y="1819"/>
                </a:lnTo>
                <a:lnTo>
                  <a:pt x="135" y="1718"/>
                </a:lnTo>
                <a:lnTo>
                  <a:pt x="182" y="1690"/>
                </a:lnTo>
                <a:lnTo>
                  <a:pt x="134" y="1653"/>
                </a:lnTo>
                <a:lnTo>
                  <a:pt x="60" y="1636"/>
                </a:lnTo>
                <a:lnTo>
                  <a:pt x="3" y="1614"/>
                </a:lnTo>
                <a:lnTo>
                  <a:pt x="0" y="1575"/>
                </a:lnTo>
                <a:lnTo>
                  <a:pt x="36" y="1496"/>
                </a:lnTo>
                <a:lnTo>
                  <a:pt x="10" y="1469"/>
                </a:lnTo>
                <a:lnTo>
                  <a:pt x="5" y="1411"/>
                </a:lnTo>
                <a:lnTo>
                  <a:pt x="64" y="1331"/>
                </a:lnTo>
                <a:lnTo>
                  <a:pt x="85" y="1256"/>
                </a:lnTo>
                <a:lnTo>
                  <a:pt x="43" y="1223"/>
                </a:lnTo>
                <a:lnTo>
                  <a:pt x="48" y="1170"/>
                </a:lnTo>
                <a:lnTo>
                  <a:pt x="78" y="1115"/>
                </a:lnTo>
                <a:lnTo>
                  <a:pt x="134" y="1085"/>
                </a:lnTo>
                <a:lnTo>
                  <a:pt x="144" y="934"/>
                </a:lnTo>
                <a:lnTo>
                  <a:pt x="121" y="911"/>
                </a:lnTo>
                <a:lnTo>
                  <a:pt x="268" y="752"/>
                </a:lnTo>
                <a:lnTo>
                  <a:pt x="261" y="606"/>
                </a:lnTo>
                <a:lnTo>
                  <a:pt x="370" y="659"/>
                </a:lnTo>
                <a:lnTo>
                  <a:pt x="407" y="562"/>
                </a:lnTo>
                <a:lnTo>
                  <a:pt x="326" y="527"/>
                </a:lnTo>
                <a:lnTo>
                  <a:pt x="343" y="494"/>
                </a:lnTo>
                <a:lnTo>
                  <a:pt x="459" y="290"/>
                </a:lnTo>
                <a:lnTo>
                  <a:pt x="455" y="275"/>
                </a:lnTo>
                <a:lnTo>
                  <a:pt x="451" y="261"/>
                </a:lnTo>
                <a:lnTo>
                  <a:pt x="445" y="248"/>
                </a:lnTo>
                <a:lnTo>
                  <a:pt x="439" y="235"/>
                </a:lnTo>
                <a:lnTo>
                  <a:pt x="434" y="223"/>
                </a:lnTo>
                <a:lnTo>
                  <a:pt x="428" y="210"/>
                </a:lnTo>
                <a:lnTo>
                  <a:pt x="422" y="198"/>
                </a:lnTo>
                <a:lnTo>
                  <a:pt x="416" y="187"/>
                </a:lnTo>
                <a:lnTo>
                  <a:pt x="409" y="176"/>
                </a:lnTo>
                <a:lnTo>
                  <a:pt x="403" y="166"/>
                </a:lnTo>
                <a:lnTo>
                  <a:pt x="396" y="156"/>
                </a:lnTo>
                <a:lnTo>
                  <a:pt x="390" y="145"/>
                </a:lnTo>
                <a:lnTo>
                  <a:pt x="383" y="135"/>
                </a:lnTo>
                <a:lnTo>
                  <a:pt x="376" y="126"/>
                </a:lnTo>
                <a:lnTo>
                  <a:pt x="370" y="117"/>
                </a:lnTo>
                <a:lnTo>
                  <a:pt x="364" y="108"/>
                </a:lnTo>
                <a:lnTo>
                  <a:pt x="539" y="96"/>
                </a:lnTo>
                <a:lnTo>
                  <a:pt x="637" y="111"/>
                </a:lnTo>
                <a:lnTo>
                  <a:pt x="688" y="72"/>
                </a:lnTo>
                <a:lnTo>
                  <a:pt x="741" y="37"/>
                </a:lnTo>
                <a:lnTo>
                  <a:pt x="838" y="0"/>
                </a:lnTo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t-EE"/>
          </a:p>
        </p:txBody>
      </p:sp>
      <p:sp>
        <p:nvSpPr>
          <p:cNvPr id="36" name="Freeform 11"/>
          <p:cNvSpPr>
            <a:spLocks/>
          </p:cNvSpPr>
          <p:nvPr/>
        </p:nvSpPr>
        <p:spPr bwMode="auto">
          <a:xfrm>
            <a:off x="6196150" y="2331432"/>
            <a:ext cx="947739" cy="1598612"/>
          </a:xfrm>
          <a:custGeom>
            <a:avLst/>
            <a:gdLst>
              <a:gd name="T0" fmla="*/ 853 w 1195"/>
              <a:gd name="T1" fmla="*/ 238 h 2014"/>
              <a:gd name="T2" fmla="*/ 1074 w 1195"/>
              <a:gd name="T3" fmla="*/ 463 h 2014"/>
              <a:gd name="T4" fmla="*/ 1128 w 1195"/>
              <a:gd name="T5" fmla="*/ 526 h 2014"/>
              <a:gd name="T6" fmla="*/ 1075 w 1195"/>
              <a:gd name="T7" fmla="*/ 560 h 2014"/>
              <a:gd name="T8" fmla="*/ 1029 w 1195"/>
              <a:gd name="T9" fmla="*/ 610 h 2014"/>
              <a:gd name="T10" fmla="*/ 1038 w 1195"/>
              <a:gd name="T11" fmla="*/ 713 h 2014"/>
              <a:gd name="T12" fmla="*/ 1025 w 1195"/>
              <a:gd name="T13" fmla="*/ 774 h 2014"/>
              <a:gd name="T14" fmla="*/ 1059 w 1195"/>
              <a:gd name="T15" fmla="*/ 829 h 2014"/>
              <a:gd name="T16" fmla="*/ 1092 w 1195"/>
              <a:gd name="T17" fmla="*/ 891 h 2014"/>
              <a:gd name="T18" fmla="*/ 1126 w 1195"/>
              <a:gd name="T19" fmla="*/ 960 h 2014"/>
              <a:gd name="T20" fmla="*/ 1160 w 1195"/>
              <a:gd name="T21" fmla="*/ 1036 h 2014"/>
              <a:gd name="T22" fmla="*/ 1195 w 1195"/>
              <a:gd name="T23" fmla="*/ 1118 h 2014"/>
              <a:gd name="T24" fmla="*/ 1120 w 1195"/>
              <a:gd name="T25" fmla="*/ 1264 h 2014"/>
              <a:gd name="T26" fmla="*/ 1042 w 1195"/>
              <a:gd name="T27" fmla="*/ 1361 h 2014"/>
              <a:gd name="T28" fmla="*/ 1072 w 1195"/>
              <a:gd name="T29" fmla="*/ 1403 h 2014"/>
              <a:gd name="T30" fmla="*/ 1117 w 1195"/>
              <a:gd name="T31" fmla="*/ 1388 h 2014"/>
              <a:gd name="T32" fmla="*/ 1154 w 1195"/>
              <a:gd name="T33" fmla="*/ 1409 h 2014"/>
              <a:gd name="T34" fmla="*/ 1120 w 1195"/>
              <a:gd name="T35" fmla="*/ 1535 h 2014"/>
              <a:gd name="T36" fmla="*/ 984 w 1195"/>
              <a:gd name="T37" fmla="*/ 1570 h 2014"/>
              <a:gd name="T38" fmla="*/ 933 w 1195"/>
              <a:gd name="T39" fmla="*/ 1589 h 2014"/>
              <a:gd name="T40" fmla="*/ 911 w 1195"/>
              <a:gd name="T41" fmla="*/ 1727 h 2014"/>
              <a:gd name="T42" fmla="*/ 878 w 1195"/>
              <a:gd name="T43" fmla="*/ 1746 h 2014"/>
              <a:gd name="T44" fmla="*/ 819 w 1195"/>
              <a:gd name="T45" fmla="*/ 1733 h 2014"/>
              <a:gd name="T46" fmla="*/ 749 w 1195"/>
              <a:gd name="T47" fmla="*/ 1668 h 2014"/>
              <a:gd name="T48" fmla="*/ 807 w 1195"/>
              <a:gd name="T49" fmla="*/ 1918 h 2014"/>
              <a:gd name="T50" fmla="*/ 656 w 1195"/>
              <a:gd name="T51" fmla="*/ 1981 h 2014"/>
              <a:gd name="T52" fmla="*/ 551 w 1195"/>
              <a:gd name="T53" fmla="*/ 2014 h 2014"/>
              <a:gd name="T54" fmla="*/ 466 w 1195"/>
              <a:gd name="T55" fmla="*/ 1968 h 2014"/>
              <a:gd name="T56" fmla="*/ 324 w 1195"/>
              <a:gd name="T57" fmla="*/ 1981 h 2014"/>
              <a:gd name="T58" fmla="*/ 258 w 1195"/>
              <a:gd name="T59" fmla="*/ 1833 h 2014"/>
              <a:gd name="T60" fmla="*/ 179 w 1195"/>
              <a:gd name="T61" fmla="*/ 1711 h 2014"/>
              <a:gd name="T62" fmla="*/ 277 w 1195"/>
              <a:gd name="T63" fmla="*/ 1517 h 2014"/>
              <a:gd name="T64" fmla="*/ 258 w 1195"/>
              <a:gd name="T65" fmla="*/ 1437 h 2014"/>
              <a:gd name="T66" fmla="*/ 301 w 1195"/>
              <a:gd name="T67" fmla="*/ 1436 h 2014"/>
              <a:gd name="T68" fmla="*/ 355 w 1195"/>
              <a:gd name="T69" fmla="*/ 1447 h 2014"/>
              <a:gd name="T70" fmla="*/ 395 w 1195"/>
              <a:gd name="T71" fmla="*/ 1458 h 2014"/>
              <a:gd name="T72" fmla="*/ 400 w 1195"/>
              <a:gd name="T73" fmla="*/ 1432 h 2014"/>
              <a:gd name="T74" fmla="*/ 421 w 1195"/>
              <a:gd name="T75" fmla="*/ 1407 h 2014"/>
              <a:gd name="T76" fmla="*/ 480 w 1195"/>
              <a:gd name="T77" fmla="*/ 1396 h 2014"/>
              <a:gd name="T78" fmla="*/ 653 w 1195"/>
              <a:gd name="T79" fmla="*/ 1407 h 2014"/>
              <a:gd name="T80" fmla="*/ 570 w 1195"/>
              <a:gd name="T81" fmla="*/ 1271 h 2014"/>
              <a:gd name="T82" fmla="*/ 273 w 1195"/>
              <a:gd name="T83" fmla="*/ 1305 h 2014"/>
              <a:gd name="T84" fmla="*/ 77 w 1195"/>
              <a:gd name="T85" fmla="*/ 1294 h 2014"/>
              <a:gd name="T86" fmla="*/ 196 w 1195"/>
              <a:gd name="T87" fmla="*/ 1216 h 2014"/>
              <a:gd name="T88" fmla="*/ 96 w 1195"/>
              <a:gd name="T89" fmla="*/ 1050 h 2014"/>
              <a:gd name="T90" fmla="*/ 38 w 1195"/>
              <a:gd name="T91" fmla="*/ 948 h 2014"/>
              <a:gd name="T92" fmla="*/ 102 w 1195"/>
              <a:gd name="T93" fmla="*/ 870 h 2014"/>
              <a:gd name="T94" fmla="*/ 194 w 1195"/>
              <a:gd name="T95" fmla="*/ 831 h 2014"/>
              <a:gd name="T96" fmla="*/ 238 w 1195"/>
              <a:gd name="T97" fmla="*/ 848 h 2014"/>
              <a:gd name="T98" fmla="*/ 297 w 1195"/>
              <a:gd name="T99" fmla="*/ 797 h 2014"/>
              <a:gd name="T100" fmla="*/ 300 w 1195"/>
              <a:gd name="T101" fmla="*/ 690 h 2014"/>
              <a:gd name="T102" fmla="*/ 182 w 1195"/>
              <a:gd name="T103" fmla="*/ 786 h 2014"/>
              <a:gd name="T104" fmla="*/ 0 w 1195"/>
              <a:gd name="T105" fmla="*/ 670 h 2014"/>
              <a:gd name="T106" fmla="*/ 66 w 1195"/>
              <a:gd name="T107" fmla="*/ 585 h 2014"/>
              <a:gd name="T108" fmla="*/ 34 w 1195"/>
              <a:gd name="T109" fmla="*/ 485 h 2014"/>
              <a:gd name="T110" fmla="*/ 143 w 1195"/>
              <a:gd name="T111" fmla="*/ 420 h 2014"/>
              <a:gd name="T112" fmla="*/ 158 w 1195"/>
              <a:gd name="T113" fmla="*/ 297 h 2014"/>
              <a:gd name="T114" fmla="*/ 89 w 1195"/>
              <a:gd name="T115" fmla="*/ 154 h 2014"/>
              <a:gd name="T116" fmla="*/ 135 w 1195"/>
              <a:gd name="T117" fmla="*/ 19 h 2014"/>
              <a:gd name="T118" fmla="*/ 220 w 1195"/>
              <a:gd name="T119" fmla="*/ 79 h 2014"/>
              <a:gd name="T120" fmla="*/ 281 w 1195"/>
              <a:gd name="T121" fmla="*/ 42 h 2014"/>
              <a:gd name="T122" fmla="*/ 383 w 1195"/>
              <a:gd name="T123" fmla="*/ 9 h 2014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195" h="2014">
                <a:moveTo>
                  <a:pt x="449" y="33"/>
                </a:moveTo>
                <a:lnTo>
                  <a:pt x="739" y="311"/>
                </a:lnTo>
                <a:lnTo>
                  <a:pt x="853" y="238"/>
                </a:lnTo>
                <a:lnTo>
                  <a:pt x="1046" y="348"/>
                </a:lnTo>
                <a:lnTo>
                  <a:pt x="1030" y="405"/>
                </a:lnTo>
                <a:lnTo>
                  <a:pt x="1074" y="463"/>
                </a:lnTo>
                <a:lnTo>
                  <a:pt x="1145" y="518"/>
                </a:lnTo>
                <a:lnTo>
                  <a:pt x="1128" y="526"/>
                </a:lnTo>
                <a:lnTo>
                  <a:pt x="1110" y="535"/>
                </a:lnTo>
                <a:lnTo>
                  <a:pt x="1092" y="547"/>
                </a:lnTo>
                <a:lnTo>
                  <a:pt x="1075" y="560"/>
                </a:lnTo>
                <a:lnTo>
                  <a:pt x="1058" y="575"/>
                </a:lnTo>
                <a:lnTo>
                  <a:pt x="1043" y="592"/>
                </a:lnTo>
                <a:lnTo>
                  <a:pt x="1029" y="610"/>
                </a:lnTo>
                <a:lnTo>
                  <a:pt x="1015" y="630"/>
                </a:lnTo>
                <a:lnTo>
                  <a:pt x="1023" y="676"/>
                </a:lnTo>
                <a:lnTo>
                  <a:pt x="1038" y="713"/>
                </a:lnTo>
                <a:lnTo>
                  <a:pt x="1014" y="757"/>
                </a:lnTo>
                <a:lnTo>
                  <a:pt x="1025" y="774"/>
                </a:lnTo>
                <a:lnTo>
                  <a:pt x="1037" y="791"/>
                </a:lnTo>
                <a:lnTo>
                  <a:pt x="1048" y="809"/>
                </a:lnTo>
                <a:lnTo>
                  <a:pt x="1059" y="829"/>
                </a:lnTo>
                <a:lnTo>
                  <a:pt x="1070" y="849"/>
                </a:lnTo>
                <a:lnTo>
                  <a:pt x="1081" y="869"/>
                </a:lnTo>
                <a:lnTo>
                  <a:pt x="1092" y="891"/>
                </a:lnTo>
                <a:lnTo>
                  <a:pt x="1104" y="913"/>
                </a:lnTo>
                <a:lnTo>
                  <a:pt x="1115" y="936"/>
                </a:lnTo>
                <a:lnTo>
                  <a:pt x="1126" y="960"/>
                </a:lnTo>
                <a:lnTo>
                  <a:pt x="1137" y="984"/>
                </a:lnTo>
                <a:lnTo>
                  <a:pt x="1149" y="1009"/>
                </a:lnTo>
                <a:lnTo>
                  <a:pt x="1160" y="1036"/>
                </a:lnTo>
                <a:lnTo>
                  <a:pt x="1172" y="1062"/>
                </a:lnTo>
                <a:lnTo>
                  <a:pt x="1184" y="1089"/>
                </a:lnTo>
                <a:lnTo>
                  <a:pt x="1195" y="1118"/>
                </a:lnTo>
                <a:lnTo>
                  <a:pt x="1143" y="1142"/>
                </a:lnTo>
                <a:lnTo>
                  <a:pt x="1119" y="1193"/>
                </a:lnTo>
                <a:lnTo>
                  <a:pt x="1120" y="1264"/>
                </a:lnTo>
                <a:lnTo>
                  <a:pt x="1082" y="1310"/>
                </a:lnTo>
                <a:lnTo>
                  <a:pt x="1044" y="1329"/>
                </a:lnTo>
                <a:lnTo>
                  <a:pt x="1042" y="1361"/>
                </a:lnTo>
                <a:lnTo>
                  <a:pt x="1058" y="1402"/>
                </a:lnTo>
                <a:lnTo>
                  <a:pt x="1072" y="1403"/>
                </a:lnTo>
                <a:lnTo>
                  <a:pt x="1086" y="1399"/>
                </a:lnTo>
                <a:lnTo>
                  <a:pt x="1102" y="1393"/>
                </a:lnTo>
                <a:lnTo>
                  <a:pt x="1117" y="1388"/>
                </a:lnTo>
                <a:lnTo>
                  <a:pt x="1131" y="1387"/>
                </a:lnTo>
                <a:lnTo>
                  <a:pt x="1144" y="1393"/>
                </a:lnTo>
                <a:lnTo>
                  <a:pt x="1154" y="1409"/>
                </a:lnTo>
                <a:lnTo>
                  <a:pt x="1161" y="1439"/>
                </a:lnTo>
                <a:lnTo>
                  <a:pt x="1155" y="1511"/>
                </a:lnTo>
                <a:lnTo>
                  <a:pt x="1120" y="1535"/>
                </a:lnTo>
                <a:lnTo>
                  <a:pt x="1070" y="1559"/>
                </a:lnTo>
                <a:lnTo>
                  <a:pt x="1048" y="1570"/>
                </a:lnTo>
                <a:lnTo>
                  <a:pt x="984" y="1570"/>
                </a:lnTo>
                <a:lnTo>
                  <a:pt x="955" y="1558"/>
                </a:lnTo>
                <a:lnTo>
                  <a:pt x="910" y="1550"/>
                </a:lnTo>
                <a:lnTo>
                  <a:pt x="933" y="1589"/>
                </a:lnTo>
                <a:lnTo>
                  <a:pt x="958" y="1643"/>
                </a:lnTo>
                <a:lnTo>
                  <a:pt x="945" y="1699"/>
                </a:lnTo>
                <a:lnTo>
                  <a:pt x="911" y="1727"/>
                </a:lnTo>
                <a:lnTo>
                  <a:pt x="896" y="1740"/>
                </a:lnTo>
                <a:lnTo>
                  <a:pt x="878" y="1746"/>
                </a:lnTo>
                <a:lnTo>
                  <a:pt x="860" y="1747"/>
                </a:lnTo>
                <a:lnTo>
                  <a:pt x="841" y="1743"/>
                </a:lnTo>
                <a:lnTo>
                  <a:pt x="819" y="1733"/>
                </a:lnTo>
                <a:lnTo>
                  <a:pt x="798" y="1716"/>
                </a:lnTo>
                <a:lnTo>
                  <a:pt x="774" y="1695"/>
                </a:lnTo>
                <a:lnTo>
                  <a:pt x="749" y="1668"/>
                </a:lnTo>
                <a:lnTo>
                  <a:pt x="741" y="1769"/>
                </a:lnTo>
                <a:lnTo>
                  <a:pt x="791" y="1847"/>
                </a:lnTo>
                <a:lnTo>
                  <a:pt x="807" y="1918"/>
                </a:lnTo>
                <a:lnTo>
                  <a:pt x="735" y="1931"/>
                </a:lnTo>
                <a:lnTo>
                  <a:pt x="709" y="1965"/>
                </a:lnTo>
                <a:lnTo>
                  <a:pt x="656" y="1981"/>
                </a:lnTo>
                <a:lnTo>
                  <a:pt x="612" y="1974"/>
                </a:lnTo>
                <a:lnTo>
                  <a:pt x="601" y="2009"/>
                </a:lnTo>
                <a:lnTo>
                  <a:pt x="551" y="2014"/>
                </a:lnTo>
                <a:lnTo>
                  <a:pt x="527" y="1983"/>
                </a:lnTo>
                <a:lnTo>
                  <a:pt x="509" y="1961"/>
                </a:lnTo>
                <a:lnTo>
                  <a:pt x="466" y="1968"/>
                </a:lnTo>
                <a:lnTo>
                  <a:pt x="451" y="1984"/>
                </a:lnTo>
                <a:lnTo>
                  <a:pt x="359" y="1990"/>
                </a:lnTo>
                <a:lnTo>
                  <a:pt x="324" y="1981"/>
                </a:lnTo>
                <a:lnTo>
                  <a:pt x="297" y="1968"/>
                </a:lnTo>
                <a:lnTo>
                  <a:pt x="302" y="1886"/>
                </a:lnTo>
                <a:lnTo>
                  <a:pt x="258" y="1833"/>
                </a:lnTo>
                <a:lnTo>
                  <a:pt x="221" y="1828"/>
                </a:lnTo>
                <a:lnTo>
                  <a:pt x="218" y="1745"/>
                </a:lnTo>
                <a:lnTo>
                  <a:pt x="179" y="1711"/>
                </a:lnTo>
                <a:lnTo>
                  <a:pt x="178" y="1516"/>
                </a:lnTo>
                <a:lnTo>
                  <a:pt x="194" y="1491"/>
                </a:lnTo>
                <a:lnTo>
                  <a:pt x="277" y="1517"/>
                </a:lnTo>
                <a:lnTo>
                  <a:pt x="214" y="1428"/>
                </a:lnTo>
                <a:lnTo>
                  <a:pt x="258" y="1437"/>
                </a:lnTo>
                <a:lnTo>
                  <a:pt x="272" y="1436"/>
                </a:lnTo>
                <a:lnTo>
                  <a:pt x="286" y="1435"/>
                </a:lnTo>
                <a:lnTo>
                  <a:pt x="301" y="1436"/>
                </a:lnTo>
                <a:lnTo>
                  <a:pt x="318" y="1438"/>
                </a:lnTo>
                <a:lnTo>
                  <a:pt x="335" y="1441"/>
                </a:lnTo>
                <a:lnTo>
                  <a:pt x="355" y="1447"/>
                </a:lnTo>
                <a:lnTo>
                  <a:pt x="374" y="1452"/>
                </a:lnTo>
                <a:lnTo>
                  <a:pt x="395" y="1458"/>
                </a:lnTo>
                <a:lnTo>
                  <a:pt x="396" y="1450"/>
                </a:lnTo>
                <a:lnTo>
                  <a:pt x="397" y="1440"/>
                </a:lnTo>
                <a:lnTo>
                  <a:pt x="400" y="1432"/>
                </a:lnTo>
                <a:lnTo>
                  <a:pt x="406" y="1423"/>
                </a:lnTo>
                <a:lnTo>
                  <a:pt x="412" y="1415"/>
                </a:lnTo>
                <a:lnTo>
                  <a:pt x="421" y="1407"/>
                </a:lnTo>
                <a:lnTo>
                  <a:pt x="432" y="1401"/>
                </a:lnTo>
                <a:lnTo>
                  <a:pt x="446" y="1397"/>
                </a:lnTo>
                <a:lnTo>
                  <a:pt x="480" y="1396"/>
                </a:lnTo>
                <a:lnTo>
                  <a:pt x="570" y="1441"/>
                </a:lnTo>
                <a:lnTo>
                  <a:pt x="657" y="1452"/>
                </a:lnTo>
                <a:lnTo>
                  <a:pt x="653" y="1407"/>
                </a:lnTo>
                <a:lnTo>
                  <a:pt x="652" y="1367"/>
                </a:lnTo>
                <a:lnTo>
                  <a:pt x="567" y="1358"/>
                </a:lnTo>
                <a:lnTo>
                  <a:pt x="570" y="1271"/>
                </a:lnTo>
                <a:lnTo>
                  <a:pt x="493" y="1283"/>
                </a:lnTo>
                <a:lnTo>
                  <a:pt x="488" y="1301"/>
                </a:lnTo>
                <a:lnTo>
                  <a:pt x="273" y="1305"/>
                </a:lnTo>
                <a:lnTo>
                  <a:pt x="245" y="1337"/>
                </a:lnTo>
                <a:lnTo>
                  <a:pt x="53" y="1337"/>
                </a:lnTo>
                <a:lnTo>
                  <a:pt x="77" y="1294"/>
                </a:lnTo>
                <a:lnTo>
                  <a:pt x="139" y="1276"/>
                </a:lnTo>
                <a:lnTo>
                  <a:pt x="152" y="1225"/>
                </a:lnTo>
                <a:lnTo>
                  <a:pt x="196" y="1216"/>
                </a:lnTo>
                <a:lnTo>
                  <a:pt x="202" y="1177"/>
                </a:lnTo>
                <a:lnTo>
                  <a:pt x="178" y="1136"/>
                </a:lnTo>
                <a:lnTo>
                  <a:pt x="96" y="1050"/>
                </a:lnTo>
                <a:lnTo>
                  <a:pt x="65" y="1011"/>
                </a:lnTo>
                <a:lnTo>
                  <a:pt x="82" y="983"/>
                </a:lnTo>
                <a:lnTo>
                  <a:pt x="38" y="948"/>
                </a:lnTo>
                <a:lnTo>
                  <a:pt x="44" y="881"/>
                </a:lnTo>
                <a:lnTo>
                  <a:pt x="70" y="854"/>
                </a:lnTo>
                <a:lnTo>
                  <a:pt x="102" y="870"/>
                </a:lnTo>
                <a:lnTo>
                  <a:pt x="157" y="855"/>
                </a:lnTo>
                <a:lnTo>
                  <a:pt x="163" y="854"/>
                </a:lnTo>
                <a:lnTo>
                  <a:pt x="194" y="831"/>
                </a:lnTo>
                <a:lnTo>
                  <a:pt x="195" y="875"/>
                </a:lnTo>
                <a:lnTo>
                  <a:pt x="207" y="853"/>
                </a:lnTo>
                <a:lnTo>
                  <a:pt x="238" y="848"/>
                </a:lnTo>
                <a:lnTo>
                  <a:pt x="246" y="811"/>
                </a:lnTo>
                <a:lnTo>
                  <a:pt x="297" y="809"/>
                </a:lnTo>
                <a:lnTo>
                  <a:pt x="297" y="797"/>
                </a:lnTo>
                <a:lnTo>
                  <a:pt x="302" y="773"/>
                </a:lnTo>
                <a:lnTo>
                  <a:pt x="323" y="723"/>
                </a:lnTo>
                <a:lnTo>
                  <a:pt x="300" y="690"/>
                </a:lnTo>
                <a:lnTo>
                  <a:pt x="241" y="708"/>
                </a:lnTo>
                <a:lnTo>
                  <a:pt x="236" y="788"/>
                </a:lnTo>
                <a:lnTo>
                  <a:pt x="182" y="786"/>
                </a:lnTo>
                <a:lnTo>
                  <a:pt x="89" y="736"/>
                </a:lnTo>
                <a:lnTo>
                  <a:pt x="31" y="701"/>
                </a:lnTo>
                <a:lnTo>
                  <a:pt x="0" y="670"/>
                </a:lnTo>
                <a:lnTo>
                  <a:pt x="8" y="634"/>
                </a:lnTo>
                <a:lnTo>
                  <a:pt x="70" y="625"/>
                </a:lnTo>
                <a:lnTo>
                  <a:pt x="66" y="585"/>
                </a:lnTo>
                <a:lnTo>
                  <a:pt x="24" y="562"/>
                </a:lnTo>
                <a:lnTo>
                  <a:pt x="25" y="517"/>
                </a:lnTo>
                <a:lnTo>
                  <a:pt x="34" y="485"/>
                </a:lnTo>
                <a:lnTo>
                  <a:pt x="88" y="473"/>
                </a:lnTo>
                <a:lnTo>
                  <a:pt x="107" y="453"/>
                </a:lnTo>
                <a:lnTo>
                  <a:pt x="143" y="420"/>
                </a:lnTo>
                <a:lnTo>
                  <a:pt x="175" y="418"/>
                </a:lnTo>
                <a:lnTo>
                  <a:pt x="184" y="316"/>
                </a:lnTo>
                <a:lnTo>
                  <a:pt x="158" y="297"/>
                </a:lnTo>
                <a:lnTo>
                  <a:pt x="142" y="268"/>
                </a:lnTo>
                <a:lnTo>
                  <a:pt x="126" y="194"/>
                </a:lnTo>
                <a:lnTo>
                  <a:pt x="89" y="154"/>
                </a:lnTo>
                <a:lnTo>
                  <a:pt x="108" y="113"/>
                </a:lnTo>
                <a:lnTo>
                  <a:pt x="126" y="64"/>
                </a:lnTo>
                <a:lnTo>
                  <a:pt x="135" y="19"/>
                </a:lnTo>
                <a:lnTo>
                  <a:pt x="155" y="52"/>
                </a:lnTo>
                <a:lnTo>
                  <a:pt x="183" y="77"/>
                </a:lnTo>
                <a:lnTo>
                  <a:pt x="220" y="79"/>
                </a:lnTo>
                <a:lnTo>
                  <a:pt x="226" y="58"/>
                </a:lnTo>
                <a:lnTo>
                  <a:pt x="275" y="60"/>
                </a:lnTo>
                <a:lnTo>
                  <a:pt x="281" y="42"/>
                </a:lnTo>
                <a:lnTo>
                  <a:pt x="323" y="11"/>
                </a:lnTo>
                <a:lnTo>
                  <a:pt x="350" y="0"/>
                </a:lnTo>
                <a:lnTo>
                  <a:pt x="383" y="9"/>
                </a:lnTo>
                <a:lnTo>
                  <a:pt x="408" y="32"/>
                </a:lnTo>
                <a:lnTo>
                  <a:pt x="449" y="33"/>
                </a:lnTo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t-EE"/>
          </a:p>
        </p:txBody>
      </p:sp>
      <p:sp>
        <p:nvSpPr>
          <p:cNvPr id="37" name="Freeform 14"/>
          <p:cNvSpPr>
            <a:spLocks/>
          </p:cNvSpPr>
          <p:nvPr/>
        </p:nvSpPr>
        <p:spPr bwMode="auto">
          <a:xfrm>
            <a:off x="7001014" y="2331432"/>
            <a:ext cx="1511300" cy="1284287"/>
          </a:xfrm>
          <a:custGeom>
            <a:avLst/>
            <a:gdLst>
              <a:gd name="T0" fmla="*/ 1452 w 1905"/>
              <a:gd name="T1" fmla="*/ 1465 h 1617"/>
              <a:gd name="T2" fmla="*/ 1722 w 1905"/>
              <a:gd name="T3" fmla="*/ 1413 h 1617"/>
              <a:gd name="T4" fmla="*/ 1751 w 1905"/>
              <a:gd name="T5" fmla="*/ 1262 h 1617"/>
              <a:gd name="T6" fmla="*/ 1799 w 1905"/>
              <a:gd name="T7" fmla="*/ 1022 h 1617"/>
              <a:gd name="T8" fmla="*/ 1848 w 1905"/>
              <a:gd name="T9" fmla="*/ 852 h 1617"/>
              <a:gd name="T10" fmla="*/ 1905 w 1905"/>
              <a:gd name="T11" fmla="*/ 602 h 1617"/>
              <a:gd name="T12" fmla="*/ 1693 w 1905"/>
              <a:gd name="T13" fmla="*/ 538 h 1617"/>
              <a:gd name="T14" fmla="*/ 1222 w 1905"/>
              <a:gd name="T15" fmla="*/ 131 h 1617"/>
              <a:gd name="T16" fmla="*/ 1060 w 1905"/>
              <a:gd name="T17" fmla="*/ 94 h 1617"/>
              <a:gd name="T18" fmla="*/ 996 w 1905"/>
              <a:gd name="T19" fmla="*/ 49 h 1617"/>
              <a:gd name="T20" fmla="*/ 925 w 1905"/>
              <a:gd name="T21" fmla="*/ 3 h 1617"/>
              <a:gd name="T22" fmla="*/ 845 w 1905"/>
              <a:gd name="T23" fmla="*/ 13 h 1617"/>
              <a:gd name="T24" fmla="*/ 783 w 1905"/>
              <a:gd name="T25" fmla="*/ 78 h 1617"/>
              <a:gd name="T26" fmla="*/ 751 w 1905"/>
              <a:gd name="T27" fmla="*/ 138 h 1617"/>
              <a:gd name="T28" fmla="*/ 714 w 1905"/>
              <a:gd name="T29" fmla="*/ 179 h 1617"/>
              <a:gd name="T30" fmla="*/ 702 w 1905"/>
              <a:gd name="T31" fmla="*/ 238 h 1617"/>
              <a:gd name="T32" fmla="*/ 716 w 1905"/>
              <a:gd name="T33" fmla="*/ 313 h 1617"/>
              <a:gd name="T34" fmla="*/ 658 w 1905"/>
              <a:gd name="T35" fmla="*/ 378 h 1617"/>
              <a:gd name="T36" fmla="*/ 433 w 1905"/>
              <a:gd name="T37" fmla="*/ 506 h 1617"/>
              <a:gd name="T38" fmla="*/ 358 w 1905"/>
              <a:gd name="T39" fmla="*/ 528 h 1617"/>
              <a:gd name="T40" fmla="*/ 321 w 1905"/>
              <a:gd name="T41" fmla="*/ 591 h 1617"/>
              <a:gd name="T42" fmla="*/ 273 w 1905"/>
              <a:gd name="T43" fmla="*/ 609 h 1617"/>
              <a:gd name="T44" fmla="*/ 183 w 1905"/>
              <a:gd name="T45" fmla="*/ 608 h 1617"/>
              <a:gd name="T46" fmla="*/ 106 w 1905"/>
              <a:gd name="T47" fmla="*/ 620 h 1617"/>
              <a:gd name="T48" fmla="*/ 40 w 1905"/>
              <a:gd name="T49" fmla="*/ 651 h 1617"/>
              <a:gd name="T50" fmla="*/ 0 w 1905"/>
              <a:gd name="T51" fmla="*/ 756 h 1617"/>
              <a:gd name="T52" fmla="*/ 34 w 1905"/>
              <a:gd name="T53" fmla="*/ 808 h 1617"/>
              <a:gd name="T54" fmla="*/ 78 w 1905"/>
              <a:gd name="T55" fmla="*/ 889 h 1617"/>
              <a:gd name="T56" fmla="*/ 124 w 1905"/>
              <a:gd name="T57" fmla="*/ 982 h 1617"/>
              <a:gd name="T58" fmla="*/ 170 w 1905"/>
              <a:gd name="T59" fmla="*/ 1088 h 1617"/>
              <a:gd name="T60" fmla="*/ 106 w 1905"/>
              <a:gd name="T61" fmla="*/ 1263 h 1617"/>
              <a:gd name="T62" fmla="*/ 45 w 1905"/>
              <a:gd name="T63" fmla="*/ 1401 h 1617"/>
              <a:gd name="T64" fmla="*/ 89 w 1905"/>
              <a:gd name="T65" fmla="*/ 1392 h 1617"/>
              <a:gd name="T66" fmla="*/ 140 w 1905"/>
              <a:gd name="T67" fmla="*/ 1408 h 1617"/>
              <a:gd name="T68" fmla="*/ 156 w 1905"/>
              <a:gd name="T69" fmla="*/ 1557 h 1617"/>
              <a:gd name="T70" fmla="*/ 179 w 1905"/>
              <a:gd name="T71" fmla="*/ 1572 h 1617"/>
              <a:gd name="T72" fmla="*/ 209 w 1905"/>
              <a:gd name="T73" fmla="*/ 1592 h 1617"/>
              <a:gd name="T74" fmla="*/ 238 w 1905"/>
              <a:gd name="T75" fmla="*/ 1584 h 1617"/>
              <a:gd name="T76" fmla="*/ 281 w 1905"/>
              <a:gd name="T77" fmla="*/ 1558 h 1617"/>
              <a:gd name="T78" fmla="*/ 380 w 1905"/>
              <a:gd name="T79" fmla="*/ 1585 h 1617"/>
              <a:gd name="T80" fmla="*/ 454 w 1905"/>
              <a:gd name="T81" fmla="*/ 1608 h 1617"/>
              <a:gd name="T82" fmla="*/ 524 w 1905"/>
              <a:gd name="T83" fmla="*/ 1617 h 1617"/>
              <a:gd name="T84" fmla="*/ 651 w 1905"/>
              <a:gd name="T85" fmla="*/ 1470 h 1617"/>
              <a:gd name="T86" fmla="*/ 734 w 1905"/>
              <a:gd name="T87" fmla="*/ 1406 h 1617"/>
              <a:gd name="T88" fmla="*/ 771 w 1905"/>
              <a:gd name="T89" fmla="*/ 1488 h 1617"/>
              <a:gd name="T90" fmla="*/ 966 w 1905"/>
              <a:gd name="T91" fmla="*/ 1360 h 1617"/>
              <a:gd name="T92" fmla="*/ 1047 w 1905"/>
              <a:gd name="T93" fmla="*/ 1374 h 1617"/>
              <a:gd name="T94" fmla="*/ 1121 w 1905"/>
              <a:gd name="T95" fmla="*/ 1369 h 1617"/>
              <a:gd name="T96" fmla="*/ 1188 w 1905"/>
              <a:gd name="T97" fmla="*/ 1349 h 1617"/>
              <a:gd name="T98" fmla="*/ 1234 w 1905"/>
              <a:gd name="T99" fmla="*/ 1323 h 1617"/>
              <a:gd name="T100" fmla="*/ 1319 w 1905"/>
              <a:gd name="T101" fmla="*/ 1384 h 1617"/>
              <a:gd name="T102" fmla="*/ 1303 w 1905"/>
              <a:gd name="T103" fmla="*/ 1477 h 1617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1905" h="1617">
                <a:moveTo>
                  <a:pt x="1312" y="1593"/>
                </a:moveTo>
                <a:lnTo>
                  <a:pt x="1375" y="1477"/>
                </a:lnTo>
                <a:lnTo>
                  <a:pt x="1416" y="1421"/>
                </a:lnTo>
                <a:lnTo>
                  <a:pt x="1452" y="1465"/>
                </a:lnTo>
                <a:lnTo>
                  <a:pt x="1496" y="1409"/>
                </a:lnTo>
                <a:lnTo>
                  <a:pt x="1554" y="1397"/>
                </a:lnTo>
                <a:lnTo>
                  <a:pt x="1617" y="1404"/>
                </a:lnTo>
                <a:lnTo>
                  <a:pt x="1722" y="1413"/>
                </a:lnTo>
                <a:lnTo>
                  <a:pt x="1775" y="1402"/>
                </a:lnTo>
                <a:lnTo>
                  <a:pt x="1718" y="1380"/>
                </a:lnTo>
                <a:lnTo>
                  <a:pt x="1714" y="1341"/>
                </a:lnTo>
                <a:lnTo>
                  <a:pt x="1751" y="1262"/>
                </a:lnTo>
                <a:lnTo>
                  <a:pt x="1724" y="1236"/>
                </a:lnTo>
                <a:lnTo>
                  <a:pt x="1720" y="1177"/>
                </a:lnTo>
                <a:lnTo>
                  <a:pt x="1779" y="1098"/>
                </a:lnTo>
                <a:lnTo>
                  <a:pt x="1799" y="1022"/>
                </a:lnTo>
                <a:lnTo>
                  <a:pt x="1757" y="990"/>
                </a:lnTo>
                <a:lnTo>
                  <a:pt x="1763" y="937"/>
                </a:lnTo>
                <a:lnTo>
                  <a:pt x="1793" y="882"/>
                </a:lnTo>
                <a:lnTo>
                  <a:pt x="1848" y="852"/>
                </a:lnTo>
                <a:lnTo>
                  <a:pt x="1858" y="700"/>
                </a:lnTo>
                <a:lnTo>
                  <a:pt x="1836" y="677"/>
                </a:lnTo>
                <a:lnTo>
                  <a:pt x="1905" y="603"/>
                </a:lnTo>
                <a:lnTo>
                  <a:pt x="1905" y="602"/>
                </a:lnTo>
                <a:lnTo>
                  <a:pt x="1835" y="676"/>
                </a:lnTo>
                <a:lnTo>
                  <a:pt x="1831" y="616"/>
                </a:lnTo>
                <a:lnTo>
                  <a:pt x="1748" y="551"/>
                </a:lnTo>
                <a:lnTo>
                  <a:pt x="1693" y="538"/>
                </a:lnTo>
                <a:lnTo>
                  <a:pt x="1681" y="407"/>
                </a:lnTo>
                <a:lnTo>
                  <a:pt x="1469" y="267"/>
                </a:lnTo>
                <a:lnTo>
                  <a:pt x="1265" y="169"/>
                </a:lnTo>
                <a:lnTo>
                  <a:pt x="1222" y="131"/>
                </a:lnTo>
                <a:lnTo>
                  <a:pt x="1212" y="11"/>
                </a:lnTo>
                <a:lnTo>
                  <a:pt x="1129" y="11"/>
                </a:lnTo>
                <a:lnTo>
                  <a:pt x="1062" y="37"/>
                </a:lnTo>
                <a:lnTo>
                  <a:pt x="1060" y="94"/>
                </a:lnTo>
                <a:lnTo>
                  <a:pt x="1021" y="94"/>
                </a:lnTo>
                <a:lnTo>
                  <a:pt x="1010" y="70"/>
                </a:lnTo>
                <a:lnTo>
                  <a:pt x="996" y="49"/>
                </a:lnTo>
                <a:lnTo>
                  <a:pt x="980" y="32"/>
                </a:lnTo>
                <a:lnTo>
                  <a:pt x="963" y="18"/>
                </a:lnTo>
                <a:lnTo>
                  <a:pt x="945" y="9"/>
                </a:lnTo>
                <a:lnTo>
                  <a:pt x="925" y="3"/>
                </a:lnTo>
                <a:lnTo>
                  <a:pt x="905" y="0"/>
                </a:lnTo>
                <a:lnTo>
                  <a:pt x="885" y="1"/>
                </a:lnTo>
                <a:lnTo>
                  <a:pt x="865" y="5"/>
                </a:lnTo>
                <a:lnTo>
                  <a:pt x="845" y="13"/>
                </a:lnTo>
                <a:lnTo>
                  <a:pt x="827" y="24"/>
                </a:lnTo>
                <a:lnTo>
                  <a:pt x="811" y="38"/>
                </a:lnTo>
                <a:lnTo>
                  <a:pt x="796" y="57"/>
                </a:lnTo>
                <a:lnTo>
                  <a:pt x="783" y="78"/>
                </a:lnTo>
                <a:lnTo>
                  <a:pt x="772" y="102"/>
                </a:lnTo>
                <a:lnTo>
                  <a:pt x="765" y="131"/>
                </a:lnTo>
                <a:lnTo>
                  <a:pt x="751" y="138"/>
                </a:lnTo>
                <a:lnTo>
                  <a:pt x="739" y="146"/>
                </a:lnTo>
                <a:lnTo>
                  <a:pt x="729" y="156"/>
                </a:lnTo>
                <a:lnTo>
                  <a:pt x="720" y="167"/>
                </a:lnTo>
                <a:lnTo>
                  <a:pt x="714" y="179"/>
                </a:lnTo>
                <a:lnTo>
                  <a:pt x="709" y="192"/>
                </a:lnTo>
                <a:lnTo>
                  <a:pt x="705" y="207"/>
                </a:lnTo>
                <a:lnTo>
                  <a:pt x="703" y="222"/>
                </a:lnTo>
                <a:lnTo>
                  <a:pt x="702" y="238"/>
                </a:lnTo>
                <a:lnTo>
                  <a:pt x="704" y="255"/>
                </a:lnTo>
                <a:lnTo>
                  <a:pt x="706" y="274"/>
                </a:lnTo>
                <a:lnTo>
                  <a:pt x="711" y="293"/>
                </a:lnTo>
                <a:lnTo>
                  <a:pt x="716" y="313"/>
                </a:lnTo>
                <a:lnTo>
                  <a:pt x="722" y="334"/>
                </a:lnTo>
                <a:lnTo>
                  <a:pt x="729" y="355"/>
                </a:lnTo>
                <a:lnTo>
                  <a:pt x="737" y="376"/>
                </a:lnTo>
                <a:lnTo>
                  <a:pt x="658" y="378"/>
                </a:lnTo>
                <a:lnTo>
                  <a:pt x="637" y="423"/>
                </a:lnTo>
                <a:lnTo>
                  <a:pt x="404" y="415"/>
                </a:lnTo>
                <a:lnTo>
                  <a:pt x="372" y="455"/>
                </a:lnTo>
                <a:lnTo>
                  <a:pt x="433" y="506"/>
                </a:lnTo>
                <a:lnTo>
                  <a:pt x="403" y="511"/>
                </a:lnTo>
                <a:lnTo>
                  <a:pt x="379" y="518"/>
                </a:lnTo>
                <a:lnTo>
                  <a:pt x="358" y="528"/>
                </a:lnTo>
                <a:lnTo>
                  <a:pt x="342" y="539"/>
                </a:lnTo>
                <a:lnTo>
                  <a:pt x="330" y="555"/>
                </a:lnTo>
                <a:lnTo>
                  <a:pt x="323" y="572"/>
                </a:lnTo>
                <a:lnTo>
                  <a:pt x="321" y="591"/>
                </a:lnTo>
                <a:lnTo>
                  <a:pt x="323" y="614"/>
                </a:lnTo>
                <a:lnTo>
                  <a:pt x="298" y="612"/>
                </a:lnTo>
                <a:lnTo>
                  <a:pt x="273" y="609"/>
                </a:lnTo>
                <a:lnTo>
                  <a:pt x="250" y="608"/>
                </a:lnTo>
                <a:lnTo>
                  <a:pt x="227" y="607"/>
                </a:lnTo>
                <a:lnTo>
                  <a:pt x="205" y="607"/>
                </a:lnTo>
                <a:lnTo>
                  <a:pt x="183" y="608"/>
                </a:lnTo>
                <a:lnTo>
                  <a:pt x="163" y="609"/>
                </a:lnTo>
                <a:lnTo>
                  <a:pt x="143" y="613"/>
                </a:lnTo>
                <a:lnTo>
                  <a:pt x="124" y="616"/>
                </a:lnTo>
                <a:lnTo>
                  <a:pt x="106" y="620"/>
                </a:lnTo>
                <a:lnTo>
                  <a:pt x="88" y="626"/>
                </a:lnTo>
                <a:lnTo>
                  <a:pt x="71" y="633"/>
                </a:lnTo>
                <a:lnTo>
                  <a:pt x="55" y="641"/>
                </a:lnTo>
                <a:lnTo>
                  <a:pt x="40" y="651"/>
                </a:lnTo>
                <a:lnTo>
                  <a:pt x="26" y="662"/>
                </a:lnTo>
                <a:lnTo>
                  <a:pt x="11" y="675"/>
                </a:lnTo>
                <a:lnTo>
                  <a:pt x="25" y="711"/>
                </a:lnTo>
                <a:lnTo>
                  <a:pt x="0" y="756"/>
                </a:lnTo>
                <a:lnTo>
                  <a:pt x="11" y="773"/>
                </a:lnTo>
                <a:lnTo>
                  <a:pt x="23" y="790"/>
                </a:lnTo>
                <a:lnTo>
                  <a:pt x="34" y="808"/>
                </a:lnTo>
                <a:lnTo>
                  <a:pt x="45" y="828"/>
                </a:lnTo>
                <a:lnTo>
                  <a:pt x="56" y="847"/>
                </a:lnTo>
                <a:lnTo>
                  <a:pt x="67" y="867"/>
                </a:lnTo>
                <a:lnTo>
                  <a:pt x="78" y="889"/>
                </a:lnTo>
                <a:lnTo>
                  <a:pt x="90" y="911"/>
                </a:lnTo>
                <a:lnTo>
                  <a:pt x="101" y="934"/>
                </a:lnTo>
                <a:lnTo>
                  <a:pt x="113" y="958"/>
                </a:lnTo>
                <a:lnTo>
                  <a:pt x="124" y="982"/>
                </a:lnTo>
                <a:lnTo>
                  <a:pt x="135" y="1007"/>
                </a:lnTo>
                <a:lnTo>
                  <a:pt x="146" y="1034"/>
                </a:lnTo>
                <a:lnTo>
                  <a:pt x="159" y="1061"/>
                </a:lnTo>
                <a:lnTo>
                  <a:pt x="170" y="1088"/>
                </a:lnTo>
                <a:lnTo>
                  <a:pt x="181" y="1117"/>
                </a:lnTo>
                <a:lnTo>
                  <a:pt x="130" y="1141"/>
                </a:lnTo>
                <a:lnTo>
                  <a:pt x="106" y="1192"/>
                </a:lnTo>
                <a:lnTo>
                  <a:pt x="106" y="1263"/>
                </a:lnTo>
                <a:lnTo>
                  <a:pt x="69" y="1308"/>
                </a:lnTo>
                <a:lnTo>
                  <a:pt x="31" y="1328"/>
                </a:lnTo>
                <a:lnTo>
                  <a:pt x="29" y="1360"/>
                </a:lnTo>
                <a:lnTo>
                  <a:pt x="45" y="1401"/>
                </a:lnTo>
                <a:lnTo>
                  <a:pt x="58" y="1402"/>
                </a:lnTo>
                <a:lnTo>
                  <a:pt x="73" y="1398"/>
                </a:lnTo>
                <a:lnTo>
                  <a:pt x="89" y="1392"/>
                </a:lnTo>
                <a:lnTo>
                  <a:pt x="104" y="1387"/>
                </a:lnTo>
                <a:lnTo>
                  <a:pt x="118" y="1386"/>
                </a:lnTo>
                <a:lnTo>
                  <a:pt x="130" y="1392"/>
                </a:lnTo>
                <a:lnTo>
                  <a:pt x="140" y="1408"/>
                </a:lnTo>
                <a:lnTo>
                  <a:pt x="148" y="1437"/>
                </a:lnTo>
                <a:lnTo>
                  <a:pt x="142" y="1510"/>
                </a:lnTo>
                <a:lnTo>
                  <a:pt x="106" y="1533"/>
                </a:lnTo>
                <a:lnTo>
                  <a:pt x="156" y="1557"/>
                </a:lnTo>
                <a:lnTo>
                  <a:pt x="164" y="1562"/>
                </a:lnTo>
                <a:lnTo>
                  <a:pt x="171" y="1567"/>
                </a:lnTo>
                <a:lnTo>
                  <a:pt x="179" y="1572"/>
                </a:lnTo>
                <a:lnTo>
                  <a:pt x="186" y="1576"/>
                </a:lnTo>
                <a:lnTo>
                  <a:pt x="194" y="1582"/>
                </a:lnTo>
                <a:lnTo>
                  <a:pt x="201" y="1587"/>
                </a:lnTo>
                <a:lnTo>
                  <a:pt x="209" y="1592"/>
                </a:lnTo>
                <a:lnTo>
                  <a:pt x="216" y="1597"/>
                </a:lnTo>
                <a:lnTo>
                  <a:pt x="228" y="1591"/>
                </a:lnTo>
                <a:lnTo>
                  <a:pt x="238" y="1584"/>
                </a:lnTo>
                <a:lnTo>
                  <a:pt x="249" y="1576"/>
                </a:lnTo>
                <a:lnTo>
                  <a:pt x="259" y="1569"/>
                </a:lnTo>
                <a:lnTo>
                  <a:pt x="270" y="1563"/>
                </a:lnTo>
                <a:lnTo>
                  <a:pt x="281" y="1558"/>
                </a:lnTo>
                <a:lnTo>
                  <a:pt x="294" y="1553"/>
                </a:lnTo>
                <a:lnTo>
                  <a:pt x="306" y="1551"/>
                </a:lnTo>
                <a:lnTo>
                  <a:pt x="380" y="1585"/>
                </a:lnTo>
                <a:lnTo>
                  <a:pt x="399" y="1592"/>
                </a:lnTo>
                <a:lnTo>
                  <a:pt x="417" y="1598"/>
                </a:lnTo>
                <a:lnTo>
                  <a:pt x="436" y="1603"/>
                </a:lnTo>
                <a:lnTo>
                  <a:pt x="454" y="1608"/>
                </a:lnTo>
                <a:lnTo>
                  <a:pt x="471" y="1611"/>
                </a:lnTo>
                <a:lnTo>
                  <a:pt x="489" y="1614"/>
                </a:lnTo>
                <a:lnTo>
                  <a:pt x="507" y="1616"/>
                </a:lnTo>
                <a:lnTo>
                  <a:pt x="524" y="1617"/>
                </a:lnTo>
                <a:lnTo>
                  <a:pt x="567" y="1583"/>
                </a:lnTo>
                <a:lnTo>
                  <a:pt x="627" y="1534"/>
                </a:lnTo>
                <a:lnTo>
                  <a:pt x="651" y="1470"/>
                </a:lnTo>
                <a:lnTo>
                  <a:pt x="676" y="1440"/>
                </a:lnTo>
                <a:lnTo>
                  <a:pt x="698" y="1419"/>
                </a:lnTo>
                <a:lnTo>
                  <a:pt x="718" y="1408"/>
                </a:lnTo>
                <a:lnTo>
                  <a:pt x="734" y="1406"/>
                </a:lnTo>
                <a:lnTo>
                  <a:pt x="747" y="1413"/>
                </a:lnTo>
                <a:lnTo>
                  <a:pt x="758" y="1428"/>
                </a:lnTo>
                <a:lnTo>
                  <a:pt x="766" y="1454"/>
                </a:lnTo>
                <a:lnTo>
                  <a:pt x="771" y="1488"/>
                </a:lnTo>
                <a:lnTo>
                  <a:pt x="934" y="1409"/>
                </a:lnTo>
                <a:lnTo>
                  <a:pt x="945" y="1354"/>
                </a:lnTo>
                <a:lnTo>
                  <a:pt x="966" y="1360"/>
                </a:lnTo>
                <a:lnTo>
                  <a:pt x="988" y="1365"/>
                </a:lnTo>
                <a:lnTo>
                  <a:pt x="1008" y="1368"/>
                </a:lnTo>
                <a:lnTo>
                  <a:pt x="1028" y="1371"/>
                </a:lnTo>
                <a:lnTo>
                  <a:pt x="1047" y="1374"/>
                </a:lnTo>
                <a:lnTo>
                  <a:pt x="1067" y="1375"/>
                </a:lnTo>
                <a:lnTo>
                  <a:pt x="1085" y="1374"/>
                </a:lnTo>
                <a:lnTo>
                  <a:pt x="1103" y="1372"/>
                </a:lnTo>
                <a:lnTo>
                  <a:pt x="1121" y="1369"/>
                </a:lnTo>
                <a:lnTo>
                  <a:pt x="1139" y="1366"/>
                </a:lnTo>
                <a:lnTo>
                  <a:pt x="1156" y="1361"/>
                </a:lnTo>
                <a:lnTo>
                  <a:pt x="1172" y="1356"/>
                </a:lnTo>
                <a:lnTo>
                  <a:pt x="1188" y="1349"/>
                </a:lnTo>
                <a:lnTo>
                  <a:pt x="1204" y="1342"/>
                </a:lnTo>
                <a:lnTo>
                  <a:pt x="1219" y="1333"/>
                </a:lnTo>
                <a:lnTo>
                  <a:pt x="1234" y="1323"/>
                </a:lnTo>
                <a:lnTo>
                  <a:pt x="1257" y="1336"/>
                </a:lnTo>
                <a:lnTo>
                  <a:pt x="1281" y="1350"/>
                </a:lnTo>
                <a:lnTo>
                  <a:pt x="1302" y="1366"/>
                </a:lnTo>
                <a:lnTo>
                  <a:pt x="1319" y="1384"/>
                </a:lnTo>
                <a:lnTo>
                  <a:pt x="1329" y="1404"/>
                </a:lnTo>
                <a:lnTo>
                  <a:pt x="1332" y="1426"/>
                </a:lnTo>
                <a:lnTo>
                  <a:pt x="1323" y="1451"/>
                </a:lnTo>
                <a:lnTo>
                  <a:pt x="1303" y="1477"/>
                </a:lnTo>
                <a:lnTo>
                  <a:pt x="1312" y="1593"/>
                </a:lnTo>
              </a:path>
            </a:pathLst>
          </a:custGeom>
          <a:solidFill>
            <a:schemeClr val="accent1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t-EE"/>
          </a:p>
        </p:txBody>
      </p:sp>
      <p:sp>
        <p:nvSpPr>
          <p:cNvPr id="38" name="Freeform 23"/>
          <p:cNvSpPr>
            <a:spLocks/>
          </p:cNvSpPr>
          <p:nvPr/>
        </p:nvSpPr>
        <p:spPr bwMode="auto">
          <a:xfrm>
            <a:off x="6481902" y="3382357"/>
            <a:ext cx="2024063" cy="2014537"/>
          </a:xfrm>
          <a:custGeom>
            <a:avLst/>
            <a:gdLst>
              <a:gd name="T0" fmla="*/ 2327 w 2551"/>
              <a:gd name="T1" fmla="*/ 1787 h 2537"/>
              <a:gd name="T2" fmla="*/ 2520 w 2551"/>
              <a:gd name="T3" fmla="*/ 1348 h 2537"/>
              <a:gd name="T4" fmla="*/ 2381 w 2551"/>
              <a:gd name="T5" fmla="*/ 1307 h 2537"/>
              <a:gd name="T6" fmla="*/ 2357 w 2551"/>
              <a:gd name="T7" fmla="*/ 1231 h 2537"/>
              <a:gd name="T8" fmla="*/ 2084 w 2551"/>
              <a:gd name="T9" fmla="*/ 950 h 2537"/>
              <a:gd name="T10" fmla="*/ 2291 w 2551"/>
              <a:gd name="T11" fmla="*/ 638 h 2537"/>
              <a:gd name="T12" fmla="*/ 2457 w 2551"/>
              <a:gd name="T13" fmla="*/ 472 h 2537"/>
              <a:gd name="T14" fmla="*/ 2504 w 2551"/>
              <a:gd name="T15" fmla="*/ 161 h 2537"/>
              <a:gd name="T16" fmla="*/ 2272 w 2551"/>
              <a:gd name="T17" fmla="*/ 81 h 2537"/>
              <a:gd name="T18" fmla="*/ 2030 w 2551"/>
              <a:gd name="T19" fmla="*/ 154 h 2537"/>
              <a:gd name="T20" fmla="*/ 1986 w 2551"/>
              <a:gd name="T21" fmla="*/ 103 h 2537"/>
              <a:gd name="T22" fmla="*/ 1912 w 2551"/>
              <a:gd name="T23" fmla="*/ 13 h 2537"/>
              <a:gd name="T24" fmla="*/ 1842 w 2551"/>
              <a:gd name="T25" fmla="*/ 26 h 2537"/>
              <a:gd name="T26" fmla="*/ 1758 w 2551"/>
              <a:gd name="T27" fmla="*/ 48 h 2537"/>
              <a:gd name="T28" fmla="*/ 1663 w 2551"/>
              <a:gd name="T29" fmla="*/ 44 h 2537"/>
              <a:gd name="T30" fmla="*/ 1425 w 2551"/>
              <a:gd name="T31" fmla="*/ 164 h 2537"/>
              <a:gd name="T32" fmla="*/ 1389 w 2551"/>
              <a:gd name="T33" fmla="*/ 82 h 2537"/>
              <a:gd name="T34" fmla="*/ 1281 w 2551"/>
              <a:gd name="T35" fmla="*/ 211 h 2537"/>
              <a:gd name="T36" fmla="*/ 1144 w 2551"/>
              <a:gd name="T37" fmla="*/ 292 h 2537"/>
              <a:gd name="T38" fmla="*/ 1053 w 2551"/>
              <a:gd name="T39" fmla="*/ 269 h 2537"/>
              <a:gd name="T40" fmla="*/ 936 w 2551"/>
              <a:gd name="T41" fmla="*/ 234 h 2537"/>
              <a:gd name="T42" fmla="*/ 882 w 2551"/>
              <a:gd name="T43" fmla="*/ 268 h 2537"/>
              <a:gd name="T44" fmla="*/ 849 w 2551"/>
              <a:gd name="T45" fmla="*/ 259 h 2537"/>
              <a:gd name="T46" fmla="*/ 811 w 2551"/>
              <a:gd name="T47" fmla="*/ 233 h 2537"/>
              <a:gd name="T48" fmla="*/ 625 w 2551"/>
              <a:gd name="T49" fmla="*/ 245 h 2537"/>
              <a:gd name="T50" fmla="*/ 586 w 2551"/>
              <a:gd name="T51" fmla="*/ 375 h 2537"/>
              <a:gd name="T52" fmla="*/ 527 w 2551"/>
              <a:gd name="T53" fmla="*/ 419 h 2537"/>
              <a:gd name="T54" fmla="*/ 482 w 2551"/>
              <a:gd name="T55" fmla="*/ 419 h 2537"/>
              <a:gd name="T56" fmla="*/ 427 w 2551"/>
              <a:gd name="T57" fmla="*/ 382 h 2537"/>
              <a:gd name="T58" fmla="*/ 432 w 2551"/>
              <a:gd name="T59" fmla="*/ 523 h 2537"/>
              <a:gd name="T60" fmla="*/ 254 w 2551"/>
              <a:gd name="T61" fmla="*/ 649 h 2537"/>
              <a:gd name="T62" fmla="*/ 107 w 2551"/>
              <a:gd name="T63" fmla="*/ 643 h 2537"/>
              <a:gd name="T64" fmla="*/ 102 w 2551"/>
              <a:gd name="T65" fmla="*/ 716 h 2537"/>
              <a:gd name="T66" fmla="*/ 133 w 2551"/>
              <a:gd name="T67" fmla="*/ 977 h 2537"/>
              <a:gd name="T68" fmla="*/ 193 w 2551"/>
              <a:gd name="T69" fmla="*/ 1106 h 2537"/>
              <a:gd name="T70" fmla="*/ 305 w 2551"/>
              <a:gd name="T71" fmla="*/ 1204 h 2537"/>
              <a:gd name="T72" fmla="*/ 442 w 2551"/>
              <a:gd name="T73" fmla="*/ 1259 h 2537"/>
              <a:gd name="T74" fmla="*/ 548 w 2551"/>
              <a:gd name="T75" fmla="*/ 1248 h 2537"/>
              <a:gd name="T76" fmla="*/ 591 w 2551"/>
              <a:gd name="T77" fmla="*/ 1308 h 2537"/>
              <a:gd name="T78" fmla="*/ 630 w 2551"/>
              <a:gd name="T79" fmla="*/ 1304 h 2537"/>
              <a:gd name="T80" fmla="*/ 725 w 2551"/>
              <a:gd name="T81" fmla="*/ 1443 h 2537"/>
              <a:gd name="T82" fmla="*/ 987 w 2551"/>
              <a:gd name="T83" fmla="*/ 1394 h 2537"/>
              <a:gd name="T84" fmla="*/ 1057 w 2551"/>
              <a:gd name="T85" fmla="*/ 1115 h 2537"/>
              <a:gd name="T86" fmla="*/ 1303 w 2551"/>
              <a:gd name="T87" fmla="*/ 1066 h 2537"/>
              <a:gd name="T88" fmla="*/ 1400 w 2551"/>
              <a:gd name="T89" fmla="*/ 1110 h 2537"/>
              <a:gd name="T90" fmla="*/ 1467 w 2551"/>
              <a:gd name="T91" fmla="*/ 1205 h 2537"/>
              <a:gd name="T92" fmla="*/ 1464 w 2551"/>
              <a:gd name="T93" fmla="*/ 1296 h 2537"/>
              <a:gd name="T94" fmla="*/ 1405 w 2551"/>
              <a:gd name="T95" fmla="*/ 1379 h 2537"/>
              <a:gd name="T96" fmla="*/ 1378 w 2551"/>
              <a:gd name="T97" fmla="*/ 1408 h 2537"/>
              <a:gd name="T98" fmla="*/ 1334 w 2551"/>
              <a:gd name="T99" fmla="*/ 1448 h 2537"/>
              <a:gd name="T100" fmla="*/ 1339 w 2551"/>
              <a:gd name="T101" fmla="*/ 1720 h 2537"/>
              <a:gd name="T102" fmla="*/ 1363 w 2551"/>
              <a:gd name="T103" fmla="*/ 1929 h 2537"/>
              <a:gd name="T104" fmla="*/ 1338 w 2551"/>
              <a:gd name="T105" fmla="*/ 2042 h 2537"/>
              <a:gd name="T106" fmla="*/ 1235 w 2551"/>
              <a:gd name="T107" fmla="*/ 2245 h 2537"/>
              <a:gd name="T108" fmla="*/ 1198 w 2551"/>
              <a:gd name="T109" fmla="*/ 2500 h 2537"/>
              <a:gd name="T110" fmla="*/ 1332 w 2551"/>
              <a:gd name="T111" fmla="*/ 2479 h 2537"/>
              <a:gd name="T112" fmla="*/ 1560 w 2551"/>
              <a:gd name="T113" fmla="*/ 2286 h 2537"/>
              <a:gd name="T114" fmla="*/ 1716 w 2551"/>
              <a:gd name="T115" fmla="*/ 2262 h 2537"/>
              <a:gd name="T116" fmla="*/ 1870 w 2551"/>
              <a:gd name="T117" fmla="*/ 2217 h 2537"/>
              <a:gd name="T118" fmla="*/ 2118 w 2551"/>
              <a:gd name="T119" fmla="*/ 2109 h 2537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2551" h="2537">
                <a:moveTo>
                  <a:pt x="2218" y="1996"/>
                </a:moveTo>
                <a:lnTo>
                  <a:pt x="2175" y="1969"/>
                </a:lnTo>
                <a:lnTo>
                  <a:pt x="2177" y="1888"/>
                </a:lnTo>
                <a:lnTo>
                  <a:pt x="2238" y="1803"/>
                </a:lnTo>
                <a:lnTo>
                  <a:pt x="2327" y="1787"/>
                </a:lnTo>
                <a:lnTo>
                  <a:pt x="2336" y="1649"/>
                </a:lnTo>
                <a:lnTo>
                  <a:pt x="2500" y="1586"/>
                </a:lnTo>
                <a:lnTo>
                  <a:pt x="2494" y="1454"/>
                </a:lnTo>
                <a:lnTo>
                  <a:pt x="2520" y="1444"/>
                </a:lnTo>
                <a:lnTo>
                  <a:pt x="2520" y="1348"/>
                </a:lnTo>
                <a:lnTo>
                  <a:pt x="2469" y="1336"/>
                </a:lnTo>
                <a:lnTo>
                  <a:pt x="2413" y="1324"/>
                </a:lnTo>
                <a:lnTo>
                  <a:pt x="2394" y="1317"/>
                </a:lnTo>
                <a:lnTo>
                  <a:pt x="2381" y="1307"/>
                </a:lnTo>
                <a:lnTo>
                  <a:pt x="2373" y="1294"/>
                </a:lnTo>
                <a:lnTo>
                  <a:pt x="2368" y="1279"/>
                </a:lnTo>
                <a:lnTo>
                  <a:pt x="2364" y="1263"/>
                </a:lnTo>
                <a:lnTo>
                  <a:pt x="2361" y="1247"/>
                </a:lnTo>
                <a:lnTo>
                  <a:pt x="2357" y="1231"/>
                </a:lnTo>
                <a:lnTo>
                  <a:pt x="2350" y="1216"/>
                </a:lnTo>
                <a:lnTo>
                  <a:pt x="2202" y="1229"/>
                </a:lnTo>
                <a:lnTo>
                  <a:pt x="2187" y="1200"/>
                </a:lnTo>
                <a:lnTo>
                  <a:pt x="2078" y="1188"/>
                </a:lnTo>
                <a:lnTo>
                  <a:pt x="2084" y="950"/>
                </a:lnTo>
                <a:lnTo>
                  <a:pt x="2120" y="906"/>
                </a:lnTo>
                <a:lnTo>
                  <a:pt x="2118" y="754"/>
                </a:lnTo>
                <a:lnTo>
                  <a:pt x="2161" y="731"/>
                </a:lnTo>
                <a:lnTo>
                  <a:pt x="2246" y="685"/>
                </a:lnTo>
                <a:lnTo>
                  <a:pt x="2291" y="638"/>
                </a:lnTo>
                <a:lnTo>
                  <a:pt x="2338" y="612"/>
                </a:lnTo>
                <a:lnTo>
                  <a:pt x="2368" y="559"/>
                </a:lnTo>
                <a:lnTo>
                  <a:pt x="2388" y="520"/>
                </a:lnTo>
                <a:lnTo>
                  <a:pt x="2482" y="526"/>
                </a:lnTo>
                <a:lnTo>
                  <a:pt x="2457" y="472"/>
                </a:lnTo>
                <a:lnTo>
                  <a:pt x="2419" y="378"/>
                </a:lnTo>
                <a:lnTo>
                  <a:pt x="2465" y="372"/>
                </a:lnTo>
                <a:lnTo>
                  <a:pt x="2467" y="317"/>
                </a:lnTo>
                <a:lnTo>
                  <a:pt x="2488" y="263"/>
                </a:lnTo>
                <a:lnTo>
                  <a:pt x="2504" y="161"/>
                </a:lnTo>
                <a:lnTo>
                  <a:pt x="2551" y="133"/>
                </a:lnTo>
                <a:lnTo>
                  <a:pt x="2502" y="96"/>
                </a:lnTo>
                <a:lnTo>
                  <a:pt x="2430" y="79"/>
                </a:lnTo>
                <a:lnTo>
                  <a:pt x="2377" y="89"/>
                </a:lnTo>
                <a:lnTo>
                  <a:pt x="2272" y="81"/>
                </a:lnTo>
                <a:lnTo>
                  <a:pt x="2209" y="73"/>
                </a:lnTo>
                <a:lnTo>
                  <a:pt x="2150" y="85"/>
                </a:lnTo>
                <a:lnTo>
                  <a:pt x="2107" y="142"/>
                </a:lnTo>
                <a:lnTo>
                  <a:pt x="2071" y="97"/>
                </a:lnTo>
                <a:lnTo>
                  <a:pt x="2030" y="154"/>
                </a:lnTo>
                <a:lnTo>
                  <a:pt x="1967" y="270"/>
                </a:lnTo>
                <a:lnTo>
                  <a:pt x="1957" y="154"/>
                </a:lnTo>
                <a:lnTo>
                  <a:pt x="1977" y="128"/>
                </a:lnTo>
                <a:lnTo>
                  <a:pt x="1986" y="103"/>
                </a:lnTo>
                <a:lnTo>
                  <a:pt x="1983" y="81"/>
                </a:lnTo>
                <a:lnTo>
                  <a:pt x="1973" y="61"/>
                </a:lnTo>
                <a:lnTo>
                  <a:pt x="1957" y="43"/>
                </a:lnTo>
                <a:lnTo>
                  <a:pt x="1936" y="27"/>
                </a:lnTo>
                <a:lnTo>
                  <a:pt x="1912" y="13"/>
                </a:lnTo>
                <a:lnTo>
                  <a:pt x="1888" y="0"/>
                </a:lnTo>
                <a:lnTo>
                  <a:pt x="1874" y="10"/>
                </a:lnTo>
                <a:lnTo>
                  <a:pt x="1859" y="18"/>
                </a:lnTo>
                <a:lnTo>
                  <a:pt x="1842" y="26"/>
                </a:lnTo>
                <a:lnTo>
                  <a:pt x="1827" y="32"/>
                </a:lnTo>
                <a:lnTo>
                  <a:pt x="1810" y="38"/>
                </a:lnTo>
                <a:lnTo>
                  <a:pt x="1794" y="42"/>
                </a:lnTo>
                <a:lnTo>
                  <a:pt x="1776" y="46"/>
                </a:lnTo>
                <a:lnTo>
                  <a:pt x="1758" y="48"/>
                </a:lnTo>
                <a:lnTo>
                  <a:pt x="1740" y="49"/>
                </a:lnTo>
                <a:lnTo>
                  <a:pt x="1722" y="51"/>
                </a:lnTo>
                <a:lnTo>
                  <a:pt x="1702" y="49"/>
                </a:lnTo>
                <a:lnTo>
                  <a:pt x="1683" y="47"/>
                </a:lnTo>
                <a:lnTo>
                  <a:pt x="1663" y="44"/>
                </a:lnTo>
                <a:lnTo>
                  <a:pt x="1643" y="41"/>
                </a:lnTo>
                <a:lnTo>
                  <a:pt x="1621" y="36"/>
                </a:lnTo>
                <a:lnTo>
                  <a:pt x="1600" y="30"/>
                </a:lnTo>
                <a:lnTo>
                  <a:pt x="1588" y="85"/>
                </a:lnTo>
                <a:lnTo>
                  <a:pt x="1425" y="164"/>
                </a:lnTo>
                <a:lnTo>
                  <a:pt x="1420" y="130"/>
                </a:lnTo>
                <a:lnTo>
                  <a:pt x="1412" y="104"/>
                </a:lnTo>
                <a:lnTo>
                  <a:pt x="1402" y="89"/>
                </a:lnTo>
                <a:lnTo>
                  <a:pt x="1389" y="82"/>
                </a:lnTo>
                <a:lnTo>
                  <a:pt x="1372" y="84"/>
                </a:lnTo>
                <a:lnTo>
                  <a:pt x="1353" y="95"/>
                </a:lnTo>
                <a:lnTo>
                  <a:pt x="1331" y="116"/>
                </a:lnTo>
                <a:lnTo>
                  <a:pt x="1306" y="146"/>
                </a:lnTo>
                <a:lnTo>
                  <a:pt x="1281" y="211"/>
                </a:lnTo>
                <a:lnTo>
                  <a:pt x="1222" y="260"/>
                </a:lnTo>
                <a:lnTo>
                  <a:pt x="1178" y="294"/>
                </a:lnTo>
                <a:lnTo>
                  <a:pt x="1162" y="293"/>
                </a:lnTo>
                <a:lnTo>
                  <a:pt x="1144" y="292"/>
                </a:lnTo>
                <a:lnTo>
                  <a:pt x="1127" y="289"/>
                </a:lnTo>
                <a:lnTo>
                  <a:pt x="1110" y="285"/>
                </a:lnTo>
                <a:lnTo>
                  <a:pt x="1092" y="281"/>
                </a:lnTo>
                <a:lnTo>
                  <a:pt x="1072" y="275"/>
                </a:lnTo>
                <a:lnTo>
                  <a:pt x="1053" y="269"/>
                </a:lnTo>
                <a:lnTo>
                  <a:pt x="1034" y="262"/>
                </a:lnTo>
                <a:lnTo>
                  <a:pt x="961" y="227"/>
                </a:lnTo>
                <a:lnTo>
                  <a:pt x="949" y="229"/>
                </a:lnTo>
                <a:lnTo>
                  <a:pt x="936" y="234"/>
                </a:lnTo>
                <a:lnTo>
                  <a:pt x="925" y="239"/>
                </a:lnTo>
                <a:lnTo>
                  <a:pt x="914" y="245"/>
                </a:lnTo>
                <a:lnTo>
                  <a:pt x="903" y="252"/>
                </a:lnTo>
                <a:lnTo>
                  <a:pt x="893" y="261"/>
                </a:lnTo>
                <a:lnTo>
                  <a:pt x="882" y="268"/>
                </a:lnTo>
                <a:lnTo>
                  <a:pt x="871" y="274"/>
                </a:lnTo>
                <a:lnTo>
                  <a:pt x="864" y="269"/>
                </a:lnTo>
                <a:lnTo>
                  <a:pt x="856" y="264"/>
                </a:lnTo>
                <a:lnTo>
                  <a:pt x="849" y="259"/>
                </a:lnTo>
                <a:lnTo>
                  <a:pt x="841" y="253"/>
                </a:lnTo>
                <a:lnTo>
                  <a:pt x="834" y="248"/>
                </a:lnTo>
                <a:lnTo>
                  <a:pt x="826" y="243"/>
                </a:lnTo>
                <a:lnTo>
                  <a:pt x="819" y="238"/>
                </a:lnTo>
                <a:lnTo>
                  <a:pt x="811" y="233"/>
                </a:lnTo>
                <a:lnTo>
                  <a:pt x="763" y="210"/>
                </a:lnTo>
                <a:lnTo>
                  <a:pt x="761" y="211"/>
                </a:lnTo>
                <a:lnTo>
                  <a:pt x="710" y="235"/>
                </a:lnTo>
                <a:lnTo>
                  <a:pt x="688" y="245"/>
                </a:lnTo>
                <a:lnTo>
                  <a:pt x="625" y="245"/>
                </a:lnTo>
                <a:lnTo>
                  <a:pt x="596" y="233"/>
                </a:lnTo>
                <a:lnTo>
                  <a:pt x="550" y="225"/>
                </a:lnTo>
                <a:lnTo>
                  <a:pt x="574" y="264"/>
                </a:lnTo>
                <a:lnTo>
                  <a:pt x="598" y="318"/>
                </a:lnTo>
                <a:lnTo>
                  <a:pt x="586" y="375"/>
                </a:lnTo>
                <a:lnTo>
                  <a:pt x="552" y="402"/>
                </a:lnTo>
                <a:lnTo>
                  <a:pt x="544" y="409"/>
                </a:lnTo>
                <a:lnTo>
                  <a:pt x="536" y="415"/>
                </a:lnTo>
                <a:lnTo>
                  <a:pt x="527" y="419"/>
                </a:lnTo>
                <a:lnTo>
                  <a:pt x="519" y="422"/>
                </a:lnTo>
                <a:lnTo>
                  <a:pt x="510" y="423"/>
                </a:lnTo>
                <a:lnTo>
                  <a:pt x="501" y="423"/>
                </a:lnTo>
                <a:lnTo>
                  <a:pt x="491" y="422"/>
                </a:lnTo>
                <a:lnTo>
                  <a:pt x="482" y="419"/>
                </a:lnTo>
                <a:lnTo>
                  <a:pt x="471" y="414"/>
                </a:lnTo>
                <a:lnTo>
                  <a:pt x="460" y="409"/>
                </a:lnTo>
                <a:lnTo>
                  <a:pt x="449" y="401"/>
                </a:lnTo>
                <a:lnTo>
                  <a:pt x="438" y="392"/>
                </a:lnTo>
                <a:lnTo>
                  <a:pt x="427" y="382"/>
                </a:lnTo>
                <a:lnTo>
                  <a:pt x="415" y="370"/>
                </a:lnTo>
                <a:lnTo>
                  <a:pt x="403" y="357"/>
                </a:lnTo>
                <a:lnTo>
                  <a:pt x="389" y="343"/>
                </a:lnTo>
                <a:lnTo>
                  <a:pt x="381" y="444"/>
                </a:lnTo>
                <a:lnTo>
                  <a:pt x="432" y="523"/>
                </a:lnTo>
                <a:lnTo>
                  <a:pt x="448" y="594"/>
                </a:lnTo>
                <a:lnTo>
                  <a:pt x="375" y="607"/>
                </a:lnTo>
                <a:lnTo>
                  <a:pt x="349" y="641"/>
                </a:lnTo>
                <a:lnTo>
                  <a:pt x="296" y="657"/>
                </a:lnTo>
                <a:lnTo>
                  <a:pt x="254" y="649"/>
                </a:lnTo>
                <a:lnTo>
                  <a:pt x="241" y="684"/>
                </a:lnTo>
                <a:lnTo>
                  <a:pt x="191" y="690"/>
                </a:lnTo>
                <a:lnTo>
                  <a:pt x="168" y="659"/>
                </a:lnTo>
                <a:lnTo>
                  <a:pt x="150" y="637"/>
                </a:lnTo>
                <a:lnTo>
                  <a:pt x="107" y="643"/>
                </a:lnTo>
                <a:lnTo>
                  <a:pt x="91" y="659"/>
                </a:lnTo>
                <a:lnTo>
                  <a:pt x="0" y="665"/>
                </a:lnTo>
                <a:lnTo>
                  <a:pt x="28" y="728"/>
                </a:lnTo>
                <a:lnTo>
                  <a:pt x="74" y="699"/>
                </a:lnTo>
                <a:lnTo>
                  <a:pt x="102" y="716"/>
                </a:lnTo>
                <a:lnTo>
                  <a:pt x="117" y="866"/>
                </a:lnTo>
                <a:lnTo>
                  <a:pt x="94" y="893"/>
                </a:lnTo>
                <a:lnTo>
                  <a:pt x="109" y="916"/>
                </a:lnTo>
                <a:lnTo>
                  <a:pt x="112" y="960"/>
                </a:lnTo>
                <a:lnTo>
                  <a:pt x="133" y="977"/>
                </a:lnTo>
                <a:lnTo>
                  <a:pt x="127" y="1031"/>
                </a:lnTo>
                <a:lnTo>
                  <a:pt x="152" y="1042"/>
                </a:lnTo>
                <a:lnTo>
                  <a:pt x="152" y="1080"/>
                </a:lnTo>
                <a:lnTo>
                  <a:pt x="173" y="1087"/>
                </a:lnTo>
                <a:lnTo>
                  <a:pt x="193" y="1106"/>
                </a:lnTo>
                <a:lnTo>
                  <a:pt x="187" y="1137"/>
                </a:lnTo>
                <a:lnTo>
                  <a:pt x="208" y="1144"/>
                </a:lnTo>
                <a:lnTo>
                  <a:pt x="210" y="1180"/>
                </a:lnTo>
                <a:lnTo>
                  <a:pt x="231" y="1204"/>
                </a:lnTo>
                <a:lnTo>
                  <a:pt x="305" y="1204"/>
                </a:lnTo>
                <a:lnTo>
                  <a:pt x="338" y="1170"/>
                </a:lnTo>
                <a:lnTo>
                  <a:pt x="372" y="1143"/>
                </a:lnTo>
                <a:lnTo>
                  <a:pt x="389" y="1187"/>
                </a:lnTo>
                <a:lnTo>
                  <a:pt x="413" y="1230"/>
                </a:lnTo>
                <a:lnTo>
                  <a:pt x="442" y="1259"/>
                </a:lnTo>
                <a:lnTo>
                  <a:pt x="450" y="1286"/>
                </a:lnTo>
                <a:lnTo>
                  <a:pt x="463" y="1285"/>
                </a:lnTo>
                <a:lnTo>
                  <a:pt x="475" y="1284"/>
                </a:lnTo>
                <a:lnTo>
                  <a:pt x="489" y="1247"/>
                </a:lnTo>
                <a:lnTo>
                  <a:pt x="548" y="1248"/>
                </a:lnTo>
                <a:lnTo>
                  <a:pt x="549" y="1289"/>
                </a:lnTo>
                <a:lnTo>
                  <a:pt x="563" y="1325"/>
                </a:lnTo>
                <a:lnTo>
                  <a:pt x="584" y="1323"/>
                </a:lnTo>
                <a:lnTo>
                  <a:pt x="591" y="1308"/>
                </a:lnTo>
                <a:lnTo>
                  <a:pt x="598" y="1299"/>
                </a:lnTo>
                <a:lnTo>
                  <a:pt x="607" y="1293"/>
                </a:lnTo>
                <a:lnTo>
                  <a:pt x="614" y="1293"/>
                </a:lnTo>
                <a:lnTo>
                  <a:pt x="622" y="1296"/>
                </a:lnTo>
                <a:lnTo>
                  <a:pt x="630" y="1304"/>
                </a:lnTo>
                <a:lnTo>
                  <a:pt x="639" y="1314"/>
                </a:lnTo>
                <a:lnTo>
                  <a:pt x="648" y="1326"/>
                </a:lnTo>
                <a:lnTo>
                  <a:pt x="661" y="1378"/>
                </a:lnTo>
                <a:lnTo>
                  <a:pt x="679" y="1408"/>
                </a:lnTo>
                <a:lnTo>
                  <a:pt x="725" y="1443"/>
                </a:lnTo>
                <a:lnTo>
                  <a:pt x="773" y="1473"/>
                </a:lnTo>
                <a:lnTo>
                  <a:pt x="818" y="1476"/>
                </a:lnTo>
                <a:lnTo>
                  <a:pt x="855" y="1426"/>
                </a:lnTo>
                <a:lnTo>
                  <a:pt x="927" y="1420"/>
                </a:lnTo>
                <a:lnTo>
                  <a:pt x="987" y="1394"/>
                </a:lnTo>
                <a:lnTo>
                  <a:pt x="1022" y="1373"/>
                </a:lnTo>
                <a:lnTo>
                  <a:pt x="1021" y="1283"/>
                </a:lnTo>
                <a:lnTo>
                  <a:pt x="1037" y="1284"/>
                </a:lnTo>
                <a:lnTo>
                  <a:pt x="1033" y="1124"/>
                </a:lnTo>
                <a:lnTo>
                  <a:pt x="1057" y="1115"/>
                </a:lnTo>
                <a:lnTo>
                  <a:pt x="1062" y="1087"/>
                </a:lnTo>
                <a:lnTo>
                  <a:pt x="1078" y="1085"/>
                </a:lnTo>
                <a:lnTo>
                  <a:pt x="1095" y="1083"/>
                </a:lnTo>
                <a:lnTo>
                  <a:pt x="1147" y="1068"/>
                </a:lnTo>
                <a:lnTo>
                  <a:pt x="1303" y="1066"/>
                </a:lnTo>
                <a:lnTo>
                  <a:pt x="1304" y="1098"/>
                </a:lnTo>
                <a:lnTo>
                  <a:pt x="1369" y="1098"/>
                </a:lnTo>
                <a:lnTo>
                  <a:pt x="1385" y="1102"/>
                </a:lnTo>
                <a:lnTo>
                  <a:pt x="1400" y="1110"/>
                </a:lnTo>
                <a:lnTo>
                  <a:pt x="1414" y="1122"/>
                </a:lnTo>
                <a:lnTo>
                  <a:pt x="1428" y="1137"/>
                </a:lnTo>
                <a:lnTo>
                  <a:pt x="1442" y="1156"/>
                </a:lnTo>
                <a:lnTo>
                  <a:pt x="1455" y="1179"/>
                </a:lnTo>
                <a:lnTo>
                  <a:pt x="1467" y="1205"/>
                </a:lnTo>
                <a:lnTo>
                  <a:pt x="1478" y="1235"/>
                </a:lnTo>
                <a:lnTo>
                  <a:pt x="1476" y="1257"/>
                </a:lnTo>
                <a:lnTo>
                  <a:pt x="1471" y="1277"/>
                </a:lnTo>
                <a:lnTo>
                  <a:pt x="1464" y="1296"/>
                </a:lnTo>
                <a:lnTo>
                  <a:pt x="1456" y="1315"/>
                </a:lnTo>
                <a:lnTo>
                  <a:pt x="1445" y="1332"/>
                </a:lnTo>
                <a:lnTo>
                  <a:pt x="1433" y="1348"/>
                </a:lnTo>
                <a:lnTo>
                  <a:pt x="1419" y="1363"/>
                </a:lnTo>
                <a:lnTo>
                  <a:pt x="1405" y="1379"/>
                </a:lnTo>
                <a:lnTo>
                  <a:pt x="1398" y="1386"/>
                </a:lnTo>
                <a:lnTo>
                  <a:pt x="1391" y="1393"/>
                </a:lnTo>
                <a:lnTo>
                  <a:pt x="1385" y="1401"/>
                </a:lnTo>
                <a:lnTo>
                  <a:pt x="1378" y="1408"/>
                </a:lnTo>
                <a:lnTo>
                  <a:pt x="1370" y="1416"/>
                </a:lnTo>
                <a:lnTo>
                  <a:pt x="1363" y="1424"/>
                </a:lnTo>
                <a:lnTo>
                  <a:pt x="1354" y="1431"/>
                </a:lnTo>
                <a:lnTo>
                  <a:pt x="1346" y="1439"/>
                </a:lnTo>
                <a:lnTo>
                  <a:pt x="1334" y="1448"/>
                </a:lnTo>
                <a:lnTo>
                  <a:pt x="1321" y="1460"/>
                </a:lnTo>
                <a:lnTo>
                  <a:pt x="1321" y="1539"/>
                </a:lnTo>
                <a:lnTo>
                  <a:pt x="1301" y="1554"/>
                </a:lnTo>
                <a:lnTo>
                  <a:pt x="1302" y="1674"/>
                </a:lnTo>
                <a:lnTo>
                  <a:pt x="1339" y="1720"/>
                </a:lnTo>
                <a:lnTo>
                  <a:pt x="1339" y="1886"/>
                </a:lnTo>
                <a:lnTo>
                  <a:pt x="1350" y="1898"/>
                </a:lnTo>
                <a:lnTo>
                  <a:pt x="1358" y="1912"/>
                </a:lnTo>
                <a:lnTo>
                  <a:pt x="1363" y="1929"/>
                </a:lnTo>
                <a:lnTo>
                  <a:pt x="1364" y="1947"/>
                </a:lnTo>
                <a:lnTo>
                  <a:pt x="1362" y="1967"/>
                </a:lnTo>
                <a:lnTo>
                  <a:pt x="1356" y="1990"/>
                </a:lnTo>
                <a:lnTo>
                  <a:pt x="1349" y="2015"/>
                </a:lnTo>
                <a:lnTo>
                  <a:pt x="1338" y="2042"/>
                </a:lnTo>
                <a:lnTo>
                  <a:pt x="1301" y="2068"/>
                </a:lnTo>
                <a:lnTo>
                  <a:pt x="1285" y="2134"/>
                </a:lnTo>
                <a:lnTo>
                  <a:pt x="1267" y="2170"/>
                </a:lnTo>
                <a:lnTo>
                  <a:pt x="1264" y="2239"/>
                </a:lnTo>
                <a:lnTo>
                  <a:pt x="1235" y="2245"/>
                </a:lnTo>
                <a:lnTo>
                  <a:pt x="1239" y="2345"/>
                </a:lnTo>
                <a:lnTo>
                  <a:pt x="1219" y="2358"/>
                </a:lnTo>
                <a:lnTo>
                  <a:pt x="1224" y="2417"/>
                </a:lnTo>
                <a:lnTo>
                  <a:pt x="1222" y="2475"/>
                </a:lnTo>
                <a:lnTo>
                  <a:pt x="1198" y="2500"/>
                </a:lnTo>
                <a:lnTo>
                  <a:pt x="1264" y="2537"/>
                </a:lnTo>
                <a:lnTo>
                  <a:pt x="1313" y="2535"/>
                </a:lnTo>
                <a:lnTo>
                  <a:pt x="1325" y="2505"/>
                </a:lnTo>
                <a:lnTo>
                  <a:pt x="1354" y="2498"/>
                </a:lnTo>
                <a:lnTo>
                  <a:pt x="1332" y="2479"/>
                </a:lnTo>
                <a:lnTo>
                  <a:pt x="1322" y="2401"/>
                </a:lnTo>
                <a:lnTo>
                  <a:pt x="1391" y="2373"/>
                </a:lnTo>
                <a:lnTo>
                  <a:pt x="1435" y="2325"/>
                </a:lnTo>
                <a:lnTo>
                  <a:pt x="1475" y="2295"/>
                </a:lnTo>
                <a:lnTo>
                  <a:pt x="1560" y="2286"/>
                </a:lnTo>
                <a:lnTo>
                  <a:pt x="1597" y="2321"/>
                </a:lnTo>
                <a:lnTo>
                  <a:pt x="1654" y="2259"/>
                </a:lnTo>
                <a:lnTo>
                  <a:pt x="1668" y="2283"/>
                </a:lnTo>
                <a:lnTo>
                  <a:pt x="1719" y="2293"/>
                </a:lnTo>
                <a:lnTo>
                  <a:pt x="1716" y="2262"/>
                </a:lnTo>
                <a:lnTo>
                  <a:pt x="1752" y="2253"/>
                </a:lnTo>
                <a:lnTo>
                  <a:pt x="1775" y="2210"/>
                </a:lnTo>
                <a:lnTo>
                  <a:pt x="1806" y="2190"/>
                </a:lnTo>
                <a:lnTo>
                  <a:pt x="1843" y="2184"/>
                </a:lnTo>
                <a:lnTo>
                  <a:pt x="1870" y="2217"/>
                </a:lnTo>
                <a:lnTo>
                  <a:pt x="1923" y="2226"/>
                </a:lnTo>
                <a:lnTo>
                  <a:pt x="1964" y="2185"/>
                </a:lnTo>
                <a:lnTo>
                  <a:pt x="2020" y="2155"/>
                </a:lnTo>
                <a:lnTo>
                  <a:pt x="2079" y="2126"/>
                </a:lnTo>
                <a:lnTo>
                  <a:pt x="2118" y="2109"/>
                </a:lnTo>
                <a:lnTo>
                  <a:pt x="2176" y="2110"/>
                </a:lnTo>
                <a:lnTo>
                  <a:pt x="2184" y="2081"/>
                </a:lnTo>
                <a:lnTo>
                  <a:pt x="2222" y="2043"/>
                </a:lnTo>
                <a:lnTo>
                  <a:pt x="2218" y="1996"/>
                </a:lnTo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t-EE"/>
          </a:p>
        </p:txBody>
      </p:sp>
      <p:sp>
        <p:nvSpPr>
          <p:cNvPr id="39" name="Freeform 34"/>
          <p:cNvSpPr>
            <a:spLocks/>
          </p:cNvSpPr>
          <p:nvPr/>
        </p:nvSpPr>
        <p:spPr bwMode="auto">
          <a:xfrm>
            <a:off x="4441964" y="2587019"/>
            <a:ext cx="1239837" cy="973138"/>
          </a:xfrm>
          <a:custGeom>
            <a:avLst/>
            <a:gdLst>
              <a:gd name="T0" fmla="*/ 804 w 1560"/>
              <a:gd name="T1" fmla="*/ 14 h 1226"/>
              <a:gd name="T2" fmla="*/ 913 w 1560"/>
              <a:gd name="T3" fmla="*/ 19 h 1226"/>
              <a:gd name="T4" fmla="*/ 946 w 1560"/>
              <a:gd name="T5" fmla="*/ 96 h 1226"/>
              <a:gd name="T6" fmla="*/ 960 w 1560"/>
              <a:gd name="T7" fmla="*/ 212 h 1226"/>
              <a:gd name="T8" fmla="*/ 1217 w 1560"/>
              <a:gd name="T9" fmla="*/ 274 h 1226"/>
              <a:gd name="T10" fmla="*/ 1323 w 1560"/>
              <a:gd name="T11" fmla="*/ 304 h 1226"/>
              <a:gd name="T12" fmla="*/ 1356 w 1560"/>
              <a:gd name="T13" fmla="*/ 387 h 1226"/>
              <a:gd name="T14" fmla="*/ 1354 w 1560"/>
              <a:gd name="T15" fmla="*/ 432 h 1226"/>
              <a:gd name="T16" fmla="*/ 1365 w 1560"/>
              <a:gd name="T17" fmla="*/ 470 h 1226"/>
              <a:gd name="T18" fmla="*/ 1402 w 1560"/>
              <a:gd name="T19" fmla="*/ 502 h 1226"/>
              <a:gd name="T20" fmla="*/ 1474 w 1560"/>
              <a:gd name="T21" fmla="*/ 621 h 1226"/>
              <a:gd name="T22" fmla="*/ 1560 w 1560"/>
              <a:gd name="T23" fmla="*/ 762 h 1226"/>
              <a:gd name="T24" fmla="*/ 1515 w 1560"/>
              <a:gd name="T25" fmla="*/ 810 h 1226"/>
              <a:gd name="T26" fmla="*/ 1407 w 1560"/>
              <a:gd name="T27" fmla="*/ 722 h 1226"/>
              <a:gd name="T28" fmla="*/ 1333 w 1560"/>
              <a:gd name="T29" fmla="*/ 789 h 1226"/>
              <a:gd name="T30" fmla="*/ 1279 w 1560"/>
              <a:gd name="T31" fmla="*/ 785 h 1226"/>
              <a:gd name="T32" fmla="*/ 1237 w 1560"/>
              <a:gd name="T33" fmla="*/ 786 h 1226"/>
              <a:gd name="T34" fmla="*/ 1200 w 1560"/>
              <a:gd name="T35" fmla="*/ 794 h 1226"/>
              <a:gd name="T36" fmla="*/ 1169 w 1560"/>
              <a:gd name="T37" fmla="*/ 804 h 1226"/>
              <a:gd name="T38" fmla="*/ 1139 w 1560"/>
              <a:gd name="T39" fmla="*/ 816 h 1226"/>
              <a:gd name="T40" fmla="*/ 1109 w 1560"/>
              <a:gd name="T41" fmla="*/ 828 h 1226"/>
              <a:gd name="T42" fmla="*/ 1028 w 1560"/>
              <a:gd name="T43" fmla="*/ 946 h 1226"/>
              <a:gd name="T44" fmla="*/ 966 w 1560"/>
              <a:gd name="T45" fmla="*/ 1137 h 1226"/>
              <a:gd name="T46" fmla="*/ 827 w 1560"/>
              <a:gd name="T47" fmla="*/ 1226 h 1226"/>
              <a:gd name="T48" fmla="*/ 672 w 1560"/>
              <a:gd name="T49" fmla="*/ 1178 h 1226"/>
              <a:gd name="T50" fmla="*/ 701 w 1560"/>
              <a:gd name="T51" fmla="*/ 1069 h 1226"/>
              <a:gd name="T52" fmla="*/ 663 w 1560"/>
              <a:gd name="T53" fmla="*/ 959 h 1226"/>
              <a:gd name="T54" fmla="*/ 627 w 1560"/>
              <a:gd name="T55" fmla="*/ 878 h 1226"/>
              <a:gd name="T56" fmla="*/ 624 w 1560"/>
              <a:gd name="T57" fmla="*/ 769 h 1226"/>
              <a:gd name="T58" fmla="*/ 599 w 1560"/>
              <a:gd name="T59" fmla="*/ 704 h 1226"/>
              <a:gd name="T60" fmla="*/ 565 w 1560"/>
              <a:gd name="T61" fmla="*/ 666 h 1226"/>
              <a:gd name="T62" fmla="*/ 531 w 1560"/>
              <a:gd name="T63" fmla="*/ 638 h 1226"/>
              <a:gd name="T64" fmla="*/ 509 w 1560"/>
              <a:gd name="T65" fmla="*/ 602 h 1226"/>
              <a:gd name="T66" fmla="*/ 379 w 1560"/>
              <a:gd name="T67" fmla="*/ 613 h 1226"/>
              <a:gd name="T68" fmla="*/ 276 w 1560"/>
              <a:gd name="T69" fmla="*/ 626 h 1226"/>
              <a:gd name="T70" fmla="*/ 198 w 1560"/>
              <a:gd name="T71" fmla="*/ 629 h 1226"/>
              <a:gd name="T72" fmla="*/ 90 w 1560"/>
              <a:gd name="T73" fmla="*/ 531 h 1226"/>
              <a:gd name="T74" fmla="*/ 0 w 1560"/>
              <a:gd name="T75" fmla="*/ 466 h 1226"/>
              <a:gd name="T76" fmla="*/ 103 w 1560"/>
              <a:gd name="T77" fmla="*/ 448 h 1226"/>
              <a:gd name="T78" fmla="*/ 170 w 1560"/>
              <a:gd name="T79" fmla="*/ 462 h 1226"/>
              <a:gd name="T80" fmla="*/ 366 w 1560"/>
              <a:gd name="T81" fmla="*/ 449 h 1226"/>
              <a:gd name="T82" fmla="*/ 460 w 1560"/>
              <a:gd name="T83" fmla="*/ 449 h 1226"/>
              <a:gd name="T84" fmla="*/ 575 w 1560"/>
              <a:gd name="T85" fmla="*/ 406 h 1226"/>
              <a:gd name="T86" fmla="*/ 600 w 1560"/>
              <a:gd name="T87" fmla="*/ 344 h 1226"/>
              <a:gd name="T88" fmla="*/ 660 w 1560"/>
              <a:gd name="T89" fmla="*/ 300 h 1226"/>
              <a:gd name="T90" fmla="*/ 726 w 1560"/>
              <a:gd name="T91" fmla="*/ 210 h 1226"/>
              <a:gd name="T92" fmla="*/ 775 w 1560"/>
              <a:gd name="T93" fmla="*/ 125 h 122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560" h="1226">
                <a:moveTo>
                  <a:pt x="778" y="91"/>
                </a:moveTo>
                <a:lnTo>
                  <a:pt x="783" y="47"/>
                </a:lnTo>
                <a:lnTo>
                  <a:pt x="804" y="14"/>
                </a:lnTo>
                <a:lnTo>
                  <a:pt x="866" y="16"/>
                </a:lnTo>
                <a:lnTo>
                  <a:pt x="902" y="0"/>
                </a:lnTo>
                <a:lnTo>
                  <a:pt x="913" y="19"/>
                </a:lnTo>
                <a:lnTo>
                  <a:pt x="952" y="22"/>
                </a:lnTo>
                <a:lnTo>
                  <a:pt x="966" y="66"/>
                </a:lnTo>
                <a:lnTo>
                  <a:pt x="946" y="96"/>
                </a:lnTo>
                <a:lnTo>
                  <a:pt x="946" y="157"/>
                </a:lnTo>
                <a:lnTo>
                  <a:pt x="974" y="169"/>
                </a:lnTo>
                <a:lnTo>
                  <a:pt x="960" y="212"/>
                </a:lnTo>
                <a:lnTo>
                  <a:pt x="1008" y="243"/>
                </a:lnTo>
                <a:lnTo>
                  <a:pt x="1070" y="266"/>
                </a:lnTo>
                <a:lnTo>
                  <a:pt x="1217" y="274"/>
                </a:lnTo>
                <a:lnTo>
                  <a:pt x="1243" y="328"/>
                </a:lnTo>
                <a:lnTo>
                  <a:pt x="1313" y="328"/>
                </a:lnTo>
                <a:lnTo>
                  <a:pt x="1323" y="304"/>
                </a:lnTo>
                <a:lnTo>
                  <a:pt x="1344" y="309"/>
                </a:lnTo>
                <a:lnTo>
                  <a:pt x="1340" y="375"/>
                </a:lnTo>
                <a:lnTo>
                  <a:pt x="1356" y="387"/>
                </a:lnTo>
                <a:lnTo>
                  <a:pt x="1359" y="413"/>
                </a:lnTo>
                <a:lnTo>
                  <a:pt x="1354" y="432"/>
                </a:lnTo>
                <a:lnTo>
                  <a:pt x="1353" y="446"/>
                </a:lnTo>
                <a:lnTo>
                  <a:pt x="1357" y="459"/>
                </a:lnTo>
                <a:lnTo>
                  <a:pt x="1365" y="470"/>
                </a:lnTo>
                <a:lnTo>
                  <a:pt x="1376" y="481"/>
                </a:lnTo>
                <a:lnTo>
                  <a:pt x="1388" y="491"/>
                </a:lnTo>
                <a:lnTo>
                  <a:pt x="1402" y="502"/>
                </a:lnTo>
                <a:lnTo>
                  <a:pt x="1417" y="514"/>
                </a:lnTo>
                <a:lnTo>
                  <a:pt x="1457" y="545"/>
                </a:lnTo>
                <a:lnTo>
                  <a:pt x="1474" y="621"/>
                </a:lnTo>
                <a:lnTo>
                  <a:pt x="1503" y="693"/>
                </a:lnTo>
                <a:lnTo>
                  <a:pt x="1525" y="719"/>
                </a:lnTo>
                <a:lnTo>
                  <a:pt x="1560" y="762"/>
                </a:lnTo>
                <a:lnTo>
                  <a:pt x="1532" y="789"/>
                </a:lnTo>
                <a:lnTo>
                  <a:pt x="1512" y="793"/>
                </a:lnTo>
                <a:lnTo>
                  <a:pt x="1515" y="810"/>
                </a:lnTo>
                <a:lnTo>
                  <a:pt x="1473" y="803"/>
                </a:lnTo>
                <a:lnTo>
                  <a:pt x="1466" y="753"/>
                </a:lnTo>
                <a:lnTo>
                  <a:pt x="1407" y="722"/>
                </a:lnTo>
                <a:lnTo>
                  <a:pt x="1363" y="725"/>
                </a:lnTo>
                <a:lnTo>
                  <a:pt x="1378" y="791"/>
                </a:lnTo>
                <a:lnTo>
                  <a:pt x="1333" y="789"/>
                </a:lnTo>
                <a:lnTo>
                  <a:pt x="1306" y="804"/>
                </a:lnTo>
                <a:lnTo>
                  <a:pt x="1279" y="785"/>
                </a:lnTo>
                <a:lnTo>
                  <a:pt x="1264" y="785"/>
                </a:lnTo>
                <a:lnTo>
                  <a:pt x="1250" y="785"/>
                </a:lnTo>
                <a:lnTo>
                  <a:pt x="1237" y="786"/>
                </a:lnTo>
                <a:lnTo>
                  <a:pt x="1223" y="788"/>
                </a:lnTo>
                <a:lnTo>
                  <a:pt x="1212" y="791"/>
                </a:lnTo>
                <a:lnTo>
                  <a:pt x="1200" y="794"/>
                </a:lnTo>
                <a:lnTo>
                  <a:pt x="1190" y="797"/>
                </a:lnTo>
                <a:lnTo>
                  <a:pt x="1180" y="800"/>
                </a:lnTo>
                <a:lnTo>
                  <a:pt x="1169" y="804"/>
                </a:lnTo>
                <a:lnTo>
                  <a:pt x="1160" y="808"/>
                </a:lnTo>
                <a:lnTo>
                  <a:pt x="1149" y="812"/>
                </a:lnTo>
                <a:lnTo>
                  <a:pt x="1139" y="816"/>
                </a:lnTo>
                <a:lnTo>
                  <a:pt x="1129" y="820"/>
                </a:lnTo>
                <a:lnTo>
                  <a:pt x="1119" y="824"/>
                </a:lnTo>
                <a:lnTo>
                  <a:pt x="1109" y="828"/>
                </a:lnTo>
                <a:lnTo>
                  <a:pt x="1098" y="831"/>
                </a:lnTo>
                <a:lnTo>
                  <a:pt x="1030" y="896"/>
                </a:lnTo>
                <a:lnTo>
                  <a:pt x="1028" y="946"/>
                </a:lnTo>
                <a:lnTo>
                  <a:pt x="1021" y="1005"/>
                </a:lnTo>
                <a:lnTo>
                  <a:pt x="998" y="1059"/>
                </a:lnTo>
                <a:lnTo>
                  <a:pt x="966" y="1137"/>
                </a:lnTo>
                <a:lnTo>
                  <a:pt x="963" y="1196"/>
                </a:lnTo>
                <a:lnTo>
                  <a:pt x="897" y="1199"/>
                </a:lnTo>
                <a:lnTo>
                  <a:pt x="827" y="1226"/>
                </a:lnTo>
                <a:lnTo>
                  <a:pt x="750" y="1211"/>
                </a:lnTo>
                <a:lnTo>
                  <a:pt x="709" y="1195"/>
                </a:lnTo>
                <a:lnTo>
                  <a:pt x="672" y="1178"/>
                </a:lnTo>
                <a:lnTo>
                  <a:pt x="668" y="1118"/>
                </a:lnTo>
                <a:lnTo>
                  <a:pt x="710" y="1107"/>
                </a:lnTo>
                <a:lnTo>
                  <a:pt x="701" y="1069"/>
                </a:lnTo>
                <a:lnTo>
                  <a:pt x="664" y="1056"/>
                </a:lnTo>
                <a:lnTo>
                  <a:pt x="659" y="1024"/>
                </a:lnTo>
                <a:lnTo>
                  <a:pt x="663" y="959"/>
                </a:lnTo>
                <a:lnTo>
                  <a:pt x="622" y="928"/>
                </a:lnTo>
                <a:lnTo>
                  <a:pt x="627" y="878"/>
                </a:lnTo>
                <a:lnTo>
                  <a:pt x="629" y="836"/>
                </a:lnTo>
                <a:lnTo>
                  <a:pt x="627" y="800"/>
                </a:lnTo>
                <a:lnTo>
                  <a:pt x="624" y="769"/>
                </a:lnTo>
                <a:lnTo>
                  <a:pt x="617" y="743"/>
                </a:lnTo>
                <a:lnTo>
                  <a:pt x="609" y="722"/>
                </a:lnTo>
                <a:lnTo>
                  <a:pt x="599" y="704"/>
                </a:lnTo>
                <a:lnTo>
                  <a:pt x="588" y="689"/>
                </a:lnTo>
                <a:lnTo>
                  <a:pt x="577" y="677"/>
                </a:lnTo>
                <a:lnTo>
                  <a:pt x="565" y="666"/>
                </a:lnTo>
                <a:lnTo>
                  <a:pt x="553" y="656"/>
                </a:lnTo>
                <a:lnTo>
                  <a:pt x="542" y="647"/>
                </a:lnTo>
                <a:lnTo>
                  <a:pt x="531" y="638"/>
                </a:lnTo>
                <a:lnTo>
                  <a:pt x="522" y="627"/>
                </a:lnTo>
                <a:lnTo>
                  <a:pt x="514" y="616"/>
                </a:lnTo>
                <a:lnTo>
                  <a:pt x="509" y="602"/>
                </a:lnTo>
                <a:lnTo>
                  <a:pt x="438" y="602"/>
                </a:lnTo>
                <a:lnTo>
                  <a:pt x="417" y="624"/>
                </a:lnTo>
                <a:lnTo>
                  <a:pt x="379" y="613"/>
                </a:lnTo>
                <a:lnTo>
                  <a:pt x="341" y="605"/>
                </a:lnTo>
                <a:lnTo>
                  <a:pt x="333" y="629"/>
                </a:lnTo>
                <a:lnTo>
                  <a:pt x="276" y="626"/>
                </a:lnTo>
                <a:lnTo>
                  <a:pt x="265" y="655"/>
                </a:lnTo>
                <a:lnTo>
                  <a:pt x="244" y="622"/>
                </a:lnTo>
                <a:lnTo>
                  <a:pt x="198" y="629"/>
                </a:lnTo>
                <a:lnTo>
                  <a:pt x="159" y="596"/>
                </a:lnTo>
                <a:lnTo>
                  <a:pt x="129" y="550"/>
                </a:lnTo>
                <a:lnTo>
                  <a:pt x="90" y="531"/>
                </a:lnTo>
                <a:lnTo>
                  <a:pt x="47" y="525"/>
                </a:lnTo>
                <a:lnTo>
                  <a:pt x="28" y="510"/>
                </a:lnTo>
                <a:lnTo>
                  <a:pt x="0" y="466"/>
                </a:lnTo>
                <a:lnTo>
                  <a:pt x="21" y="432"/>
                </a:lnTo>
                <a:lnTo>
                  <a:pt x="83" y="419"/>
                </a:lnTo>
                <a:lnTo>
                  <a:pt x="103" y="448"/>
                </a:lnTo>
                <a:lnTo>
                  <a:pt x="149" y="447"/>
                </a:lnTo>
                <a:lnTo>
                  <a:pt x="159" y="454"/>
                </a:lnTo>
                <a:lnTo>
                  <a:pt x="170" y="462"/>
                </a:lnTo>
                <a:lnTo>
                  <a:pt x="295" y="463"/>
                </a:lnTo>
                <a:lnTo>
                  <a:pt x="303" y="439"/>
                </a:lnTo>
                <a:lnTo>
                  <a:pt x="366" y="449"/>
                </a:lnTo>
                <a:lnTo>
                  <a:pt x="370" y="421"/>
                </a:lnTo>
                <a:lnTo>
                  <a:pt x="437" y="425"/>
                </a:lnTo>
                <a:lnTo>
                  <a:pt x="460" y="449"/>
                </a:lnTo>
                <a:lnTo>
                  <a:pt x="545" y="467"/>
                </a:lnTo>
                <a:lnTo>
                  <a:pt x="546" y="426"/>
                </a:lnTo>
                <a:lnTo>
                  <a:pt x="575" y="406"/>
                </a:lnTo>
                <a:lnTo>
                  <a:pt x="575" y="374"/>
                </a:lnTo>
                <a:lnTo>
                  <a:pt x="616" y="369"/>
                </a:lnTo>
                <a:lnTo>
                  <a:pt x="600" y="344"/>
                </a:lnTo>
                <a:lnTo>
                  <a:pt x="590" y="337"/>
                </a:lnTo>
                <a:lnTo>
                  <a:pt x="592" y="306"/>
                </a:lnTo>
                <a:lnTo>
                  <a:pt x="660" y="300"/>
                </a:lnTo>
                <a:lnTo>
                  <a:pt x="658" y="247"/>
                </a:lnTo>
                <a:lnTo>
                  <a:pt x="642" y="197"/>
                </a:lnTo>
                <a:lnTo>
                  <a:pt x="726" y="210"/>
                </a:lnTo>
                <a:lnTo>
                  <a:pt x="783" y="170"/>
                </a:lnTo>
                <a:lnTo>
                  <a:pt x="804" y="145"/>
                </a:lnTo>
                <a:lnTo>
                  <a:pt x="775" y="125"/>
                </a:lnTo>
                <a:lnTo>
                  <a:pt x="778" y="91"/>
                </a:lnTo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t-EE"/>
          </a:p>
        </p:txBody>
      </p:sp>
      <p:sp>
        <p:nvSpPr>
          <p:cNvPr id="40" name="Freeform 35"/>
          <p:cNvSpPr>
            <a:spLocks/>
          </p:cNvSpPr>
          <p:nvPr/>
        </p:nvSpPr>
        <p:spPr bwMode="auto">
          <a:xfrm>
            <a:off x="5858014" y="2787043"/>
            <a:ext cx="317500" cy="198438"/>
          </a:xfrm>
          <a:custGeom>
            <a:avLst/>
            <a:gdLst>
              <a:gd name="T0" fmla="*/ 2 w 399"/>
              <a:gd name="T1" fmla="*/ 38 h 250"/>
              <a:gd name="T2" fmla="*/ 31 w 399"/>
              <a:gd name="T3" fmla="*/ 1 h 250"/>
              <a:gd name="T4" fmla="*/ 77 w 399"/>
              <a:gd name="T5" fmla="*/ 0 h 250"/>
              <a:gd name="T6" fmla="*/ 106 w 399"/>
              <a:gd name="T7" fmla="*/ 13 h 250"/>
              <a:gd name="T8" fmla="*/ 192 w 399"/>
              <a:gd name="T9" fmla="*/ 15 h 250"/>
              <a:gd name="T10" fmla="*/ 216 w 399"/>
              <a:gd name="T11" fmla="*/ 75 h 250"/>
              <a:gd name="T12" fmla="*/ 241 w 399"/>
              <a:gd name="T13" fmla="*/ 75 h 250"/>
              <a:gd name="T14" fmla="*/ 245 w 399"/>
              <a:gd name="T15" fmla="*/ 32 h 250"/>
              <a:gd name="T16" fmla="*/ 322 w 399"/>
              <a:gd name="T17" fmla="*/ 38 h 250"/>
              <a:gd name="T18" fmla="*/ 357 w 399"/>
              <a:gd name="T19" fmla="*/ 89 h 250"/>
              <a:gd name="T20" fmla="*/ 392 w 399"/>
              <a:gd name="T21" fmla="*/ 139 h 250"/>
              <a:gd name="T22" fmla="*/ 399 w 399"/>
              <a:gd name="T23" fmla="*/ 217 h 250"/>
              <a:gd name="T24" fmla="*/ 366 w 399"/>
              <a:gd name="T25" fmla="*/ 217 h 250"/>
              <a:gd name="T26" fmla="*/ 336 w 399"/>
              <a:gd name="T27" fmla="*/ 186 h 250"/>
              <a:gd name="T28" fmla="*/ 299 w 399"/>
              <a:gd name="T29" fmla="*/ 178 h 250"/>
              <a:gd name="T30" fmla="*/ 290 w 399"/>
              <a:gd name="T31" fmla="*/ 215 h 250"/>
              <a:gd name="T32" fmla="*/ 256 w 399"/>
              <a:gd name="T33" fmla="*/ 214 h 250"/>
              <a:gd name="T34" fmla="*/ 262 w 399"/>
              <a:gd name="T35" fmla="*/ 241 h 250"/>
              <a:gd name="T36" fmla="*/ 225 w 399"/>
              <a:gd name="T37" fmla="*/ 240 h 250"/>
              <a:gd name="T38" fmla="*/ 205 w 399"/>
              <a:gd name="T39" fmla="*/ 217 h 250"/>
              <a:gd name="T40" fmla="*/ 172 w 399"/>
              <a:gd name="T41" fmla="*/ 179 h 250"/>
              <a:gd name="T42" fmla="*/ 148 w 399"/>
              <a:gd name="T43" fmla="*/ 180 h 250"/>
              <a:gd name="T44" fmla="*/ 140 w 399"/>
              <a:gd name="T45" fmla="*/ 222 h 250"/>
              <a:gd name="T46" fmla="*/ 102 w 399"/>
              <a:gd name="T47" fmla="*/ 221 h 250"/>
              <a:gd name="T48" fmla="*/ 95 w 399"/>
              <a:gd name="T49" fmla="*/ 250 h 250"/>
              <a:gd name="T50" fmla="*/ 53 w 399"/>
              <a:gd name="T51" fmla="*/ 224 h 250"/>
              <a:gd name="T52" fmla="*/ 56 w 399"/>
              <a:gd name="T53" fmla="*/ 169 h 250"/>
              <a:gd name="T54" fmla="*/ 12 w 399"/>
              <a:gd name="T55" fmla="*/ 142 h 250"/>
              <a:gd name="T56" fmla="*/ 23 w 399"/>
              <a:gd name="T57" fmla="*/ 107 h 250"/>
              <a:gd name="T58" fmla="*/ 0 w 399"/>
              <a:gd name="T59" fmla="*/ 94 h 250"/>
              <a:gd name="T60" fmla="*/ 2 w 399"/>
              <a:gd name="T61" fmla="*/ 38 h 250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399" h="250">
                <a:moveTo>
                  <a:pt x="2" y="38"/>
                </a:moveTo>
                <a:lnTo>
                  <a:pt x="31" y="1"/>
                </a:lnTo>
                <a:lnTo>
                  <a:pt x="77" y="0"/>
                </a:lnTo>
                <a:lnTo>
                  <a:pt x="106" y="13"/>
                </a:lnTo>
                <a:lnTo>
                  <a:pt x="192" y="15"/>
                </a:lnTo>
                <a:lnTo>
                  <a:pt x="216" y="75"/>
                </a:lnTo>
                <a:lnTo>
                  <a:pt x="241" y="75"/>
                </a:lnTo>
                <a:lnTo>
                  <a:pt x="245" y="32"/>
                </a:lnTo>
                <a:lnTo>
                  <a:pt x="322" y="38"/>
                </a:lnTo>
                <a:lnTo>
                  <a:pt x="357" y="89"/>
                </a:lnTo>
                <a:lnTo>
                  <a:pt x="392" y="139"/>
                </a:lnTo>
                <a:lnTo>
                  <a:pt x="399" y="217"/>
                </a:lnTo>
                <a:lnTo>
                  <a:pt x="366" y="217"/>
                </a:lnTo>
                <a:lnTo>
                  <a:pt x="336" y="186"/>
                </a:lnTo>
                <a:lnTo>
                  <a:pt x="299" y="178"/>
                </a:lnTo>
                <a:lnTo>
                  <a:pt x="290" y="215"/>
                </a:lnTo>
                <a:lnTo>
                  <a:pt x="256" y="214"/>
                </a:lnTo>
                <a:lnTo>
                  <a:pt x="262" y="241"/>
                </a:lnTo>
                <a:lnTo>
                  <a:pt x="225" y="240"/>
                </a:lnTo>
                <a:lnTo>
                  <a:pt x="205" y="217"/>
                </a:lnTo>
                <a:lnTo>
                  <a:pt x="172" y="179"/>
                </a:lnTo>
                <a:lnTo>
                  <a:pt x="148" y="180"/>
                </a:lnTo>
                <a:lnTo>
                  <a:pt x="140" y="222"/>
                </a:lnTo>
                <a:lnTo>
                  <a:pt x="102" y="221"/>
                </a:lnTo>
                <a:lnTo>
                  <a:pt x="95" y="250"/>
                </a:lnTo>
                <a:lnTo>
                  <a:pt x="53" y="224"/>
                </a:lnTo>
                <a:lnTo>
                  <a:pt x="56" y="169"/>
                </a:lnTo>
                <a:lnTo>
                  <a:pt x="12" y="142"/>
                </a:lnTo>
                <a:lnTo>
                  <a:pt x="23" y="107"/>
                </a:lnTo>
                <a:lnTo>
                  <a:pt x="0" y="94"/>
                </a:lnTo>
                <a:lnTo>
                  <a:pt x="2" y="38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t-EE"/>
          </a:p>
        </p:txBody>
      </p:sp>
      <p:sp>
        <p:nvSpPr>
          <p:cNvPr id="41" name="Freeform 38"/>
          <p:cNvSpPr>
            <a:spLocks/>
          </p:cNvSpPr>
          <p:nvPr/>
        </p:nvSpPr>
        <p:spPr bwMode="auto">
          <a:xfrm>
            <a:off x="5665926" y="3599844"/>
            <a:ext cx="428625" cy="358775"/>
          </a:xfrm>
          <a:custGeom>
            <a:avLst/>
            <a:gdLst>
              <a:gd name="T0" fmla="*/ 105 w 541"/>
              <a:gd name="T1" fmla="*/ 148 h 451"/>
              <a:gd name="T2" fmla="*/ 124 w 541"/>
              <a:gd name="T3" fmla="*/ 33 h 451"/>
              <a:gd name="T4" fmla="*/ 187 w 541"/>
              <a:gd name="T5" fmla="*/ 0 h 451"/>
              <a:gd name="T6" fmla="*/ 324 w 541"/>
              <a:gd name="T7" fmla="*/ 53 h 451"/>
              <a:gd name="T8" fmla="*/ 430 w 541"/>
              <a:gd name="T9" fmla="*/ 91 h 451"/>
              <a:gd name="T10" fmla="*/ 451 w 541"/>
              <a:gd name="T11" fmla="*/ 215 h 451"/>
              <a:gd name="T12" fmla="*/ 541 w 541"/>
              <a:gd name="T13" fmla="*/ 388 h 451"/>
              <a:gd name="T14" fmla="*/ 488 w 541"/>
              <a:gd name="T15" fmla="*/ 451 h 451"/>
              <a:gd name="T16" fmla="*/ 383 w 541"/>
              <a:gd name="T17" fmla="*/ 395 h 451"/>
              <a:gd name="T18" fmla="*/ 279 w 541"/>
              <a:gd name="T19" fmla="*/ 438 h 451"/>
              <a:gd name="T20" fmla="*/ 231 w 541"/>
              <a:gd name="T21" fmla="*/ 418 h 451"/>
              <a:gd name="T22" fmla="*/ 199 w 541"/>
              <a:gd name="T23" fmla="*/ 375 h 451"/>
              <a:gd name="T24" fmla="*/ 167 w 541"/>
              <a:gd name="T25" fmla="*/ 334 h 451"/>
              <a:gd name="T26" fmla="*/ 81 w 541"/>
              <a:gd name="T27" fmla="*/ 290 h 451"/>
              <a:gd name="T28" fmla="*/ 33 w 541"/>
              <a:gd name="T29" fmla="*/ 263 h 451"/>
              <a:gd name="T30" fmla="*/ 0 w 541"/>
              <a:gd name="T31" fmla="*/ 187 h 451"/>
              <a:gd name="T32" fmla="*/ 105 w 541"/>
              <a:gd name="T33" fmla="*/ 148 h 451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541" h="451">
                <a:moveTo>
                  <a:pt x="105" y="148"/>
                </a:moveTo>
                <a:lnTo>
                  <a:pt x="124" y="33"/>
                </a:lnTo>
                <a:lnTo>
                  <a:pt x="187" y="0"/>
                </a:lnTo>
                <a:lnTo>
                  <a:pt x="324" y="53"/>
                </a:lnTo>
                <a:lnTo>
                  <a:pt x="430" y="91"/>
                </a:lnTo>
                <a:lnTo>
                  <a:pt x="451" y="215"/>
                </a:lnTo>
                <a:lnTo>
                  <a:pt x="541" y="388"/>
                </a:lnTo>
                <a:lnTo>
                  <a:pt x="488" y="451"/>
                </a:lnTo>
                <a:lnTo>
                  <a:pt x="383" y="395"/>
                </a:lnTo>
                <a:lnTo>
                  <a:pt x="279" y="438"/>
                </a:lnTo>
                <a:lnTo>
                  <a:pt x="231" y="418"/>
                </a:lnTo>
                <a:lnTo>
                  <a:pt x="199" y="375"/>
                </a:lnTo>
                <a:lnTo>
                  <a:pt x="167" y="334"/>
                </a:lnTo>
                <a:lnTo>
                  <a:pt x="81" y="290"/>
                </a:lnTo>
                <a:lnTo>
                  <a:pt x="33" y="263"/>
                </a:lnTo>
                <a:lnTo>
                  <a:pt x="0" y="187"/>
                </a:lnTo>
                <a:lnTo>
                  <a:pt x="105" y="148"/>
                </a:lnTo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t-EE"/>
          </a:p>
        </p:txBody>
      </p:sp>
      <p:sp>
        <p:nvSpPr>
          <p:cNvPr id="42" name="Freeform 40"/>
          <p:cNvSpPr>
            <a:spLocks/>
          </p:cNvSpPr>
          <p:nvPr/>
        </p:nvSpPr>
        <p:spPr bwMode="auto">
          <a:xfrm>
            <a:off x="4192726" y="3717319"/>
            <a:ext cx="1793875" cy="1641475"/>
          </a:xfrm>
          <a:custGeom>
            <a:avLst/>
            <a:gdLst>
              <a:gd name="T0" fmla="*/ 813 w 2261"/>
              <a:gd name="T1" fmla="*/ 205 h 2068"/>
              <a:gd name="T2" fmla="*/ 987 w 2261"/>
              <a:gd name="T3" fmla="*/ 152 h 2068"/>
              <a:gd name="T4" fmla="*/ 1080 w 2261"/>
              <a:gd name="T5" fmla="*/ 29 h 2068"/>
              <a:gd name="T6" fmla="*/ 1116 w 2261"/>
              <a:gd name="T7" fmla="*/ 22 h 2068"/>
              <a:gd name="T8" fmla="*/ 1165 w 2261"/>
              <a:gd name="T9" fmla="*/ 81 h 2068"/>
              <a:gd name="T10" fmla="*/ 1222 w 2261"/>
              <a:gd name="T11" fmla="*/ 170 h 2068"/>
              <a:gd name="T12" fmla="*/ 1383 w 2261"/>
              <a:gd name="T13" fmla="*/ 155 h 2068"/>
              <a:gd name="T14" fmla="*/ 1410 w 2261"/>
              <a:gd name="T15" fmla="*/ 78 h 2068"/>
              <a:gd name="T16" fmla="*/ 1471 w 2261"/>
              <a:gd name="T17" fmla="*/ 42 h 2068"/>
              <a:gd name="T18" fmla="*/ 1727 w 2261"/>
              <a:gd name="T19" fmla="*/ 69 h 2068"/>
              <a:gd name="T20" fmla="*/ 1801 w 2261"/>
              <a:gd name="T21" fmla="*/ 142 h 2068"/>
              <a:gd name="T22" fmla="*/ 1922 w 2261"/>
              <a:gd name="T23" fmla="*/ 216 h 2068"/>
              <a:gd name="T24" fmla="*/ 2028 w 2261"/>
              <a:gd name="T25" fmla="*/ 343 h 2068"/>
              <a:gd name="T26" fmla="*/ 2174 w 2261"/>
              <a:gd name="T27" fmla="*/ 406 h 2068"/>
              <a:gd name="T28" fmla="*/ 2253 w 2261"/>
              <a:gd name="T29" fmla="*/ 499 h 2068"/>
              <a:gd name="T30" fmla="*/ 2173 w 2261"/>
              <a:gd name="T31" fmla="*/ 572 h 2068"/>
              <a:gd name="T32" fmla="*/ 2086 w 2261"/>
              <a:gd name="T33" fmla="*/ 543 h 2068"/>
              <a:gd name="T34" fmla="*/ 2037 w 2261"/>
              <a:gd name="T35" fmla="*/ 495 h 2068"/>
              <a:gd name="T36" fmla="*/ 2017 w 2261"/>
              <a:gd name="T37" fmla="*/ 543 h 2068"/>
              <a:gd name="T38" fmla="*/ 1899 w 2261"/>
              <a:gd name="T39" fmla="*/ 626 h 2068"/>
              <a:gd name="T40" fmla="*/ 1784 w 2261"/>
              <a:gd name="T41" fmla="*/ 785 h 2068"/>
              <a:gd name="T42" fmla="*/ 1707 w 2261"/>
              <a:gd name="T43" fmla="*/ 695 h 2068"/>
              <a:gd name="T44" fmla="*/ 1570 w 2261"/>
              <a:gd name="T45" fmla="*/ 933 h 2068"/>
              <a:gd name="T46" fmla="*/ 1540 w 2261"/>
              <a:gd name="T47" fmla="*/ 1040 h 2068"/>
              <a:gd name="T48" fmla="*/ 1374 w 2261"/>
              <a:gd name="T49" fmla="*/ 1226 h 2068"/>
              <a:gd name="T50" fmla="*/ 1296 w 2261"/>
              <a:gd name="T51" fmla="*/ 1186 h 2068"/>
              <a:gd name="T52" fmla="*/ 1249 w 2261"/>
              <a:gd name="T53" fmla="*/ 1123 h 2068"/>
              <a:gd name="T54" fmla="*/ 1084 w 2261"/>
              <a:gd name="T55" fmla="*/ 1208 h 2068"/>
              <a:gd name="T56" fmla="*/ 888 w 2261"/>
              <a:gd name="T57" fmla="*/ 1206 h 2068"/>
              <a:gd name="T58" fmla="*/ 775 w 2261"/>
              <a:gd name="T59" fmla="*/ 1241 h 2068"/>
              <a:gd name="T60" fmla="*/ 721 w 2261"/>
              <a:gd name="T61" fmla="*/ 1316 h 2068"/>
              <a:gd name="T62" fmla="*/ 675 w 2261"/>
              <a:gd name="T63" fmla="*/ 1378 h 2068"/>
              <a:gd name="T64" fmla="*/ 697 w 2261"/>
              <a:gd name="T65" fmla="*/ 1505 h 2068"/>
              <a:gd name="T66" fmla="*/ 640 w 2261"/>
              <a:gd name="T67" fmla="*/ 1686 h 2068"/>
              <a:gd name="T68" fmla="*/ 620 w 2261"/>
              <a:gd name="T69" fmla="*/ 1904 h 2068"/>
              <a:gd name="T70" fmla="*/ 495 w 2261"/>
              <a:gd name="T71" fmla="*/ 2013 h 2068"/>
              <a:gd name="T72" fmla="*/ 374 w 2261"/>
              <a:gd name="T73" fmla="*/ 1871 h 2068"/>
              <a:gd name="T74" fmla="*/ 384 w 2261"/>
              <a:gd name="T75" fmla="*/ 1742 h 2068"/>
              <a:gd name="T76" fmla="*/ 406 w 2261"/>
              <a:gd name="T77" fmla="*/ 1670 h 2068"/>
              <a:gd name="T78" fmla="*/ 443 w 2261"/>
              <a:gd name="T79" fmla="*/ 1598 h 2068"/>
              <a:gd name="T80" fmla="*/ 515 w 2261"/>
              <a:gd name="T81" fmla="*/ 1630 h 2068"/>
              <a:gd name="T82" fmla="*/ 606 w 2261"/>
              <a:gd name="T83" fmla="*/ 1436 h 2068"/>
              <a:gd name="T84" fmla="*/ 263 w 2261"/>
              <a:gd name="T85" fmla="*/ 1121 h 2068"/>
              <a:gd name="T86" fmla="*/ 125 w 2261"/>
              <a:gd name="T87" fmla="*/ 988 h 2068"/>
              <a:gd name="T88" fmla="*/ 270 w 2261"/>
              <a:gd name="T89" fmla="*/ 848 h 2068"/>
              <a:gd name="T90" fmla="*/ 135 w 2261"/>
              <a:gd name="T91" fmla="*/ 494 h 2068"/>
              <a:gd name="T92" fmla="*/ 321 w 2261"/>
              <a:gd name="T93" fmla="*/ 474 h 2068"/>
              <a:gd name="T94" fmla="*/ 391 w 2261"/>
              <a:gd name="T95" fmla="*/ 651 h 2068"/>
              <a:gd name="T96" fmla="*/ 427 w 2261"/>
              <a:gd name="T97" fmla="*/ 601 h 2068"/>
              <a:gd name="T98" fmla="*/ 428 w 2261"/>
              <a:gd name="T99" fmla="*/ 447 h 2068"/>
              <a:gd name="T100" fmla="*/ 552 w 2261"/>
              <a:gd name="T101" fmla="*/ 339 h 2068"/>
              <a:gd name="T102" fmla="*/ 594 w 2261"/>
              <a:gd name="T103" fmla="*/ 314 h 2068"/>
              <a:gd name="T104" fmla="*/ 615 w 2261"/>
              <a:gd name="T105" fmla="*/ 361 h 2068"/>
              <a:gd name="T106" fmla="*/ 680 w 2261"/>
              <a:gd name="T107" fmla="*/ 469 h 2068"/>
              <a:gd name="T108" fmla="*/ 729 w 2261"/>
              <a:gd name="T109" fmla="*/ 356 h 2068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261" h="2068">
                <a:moveTo>
                  <a:pt x="674" y="289"/>
                </a:moveTo>
                <a:lnTo>
                  <a:pt x="694" y="214"/>
                </a:lnTo>
                <a:lnTo>
                  <a:pt x="736" y="212"/>
                </a:lnTo>
                <a:lnTo>
                  <a:pt x="775" y="209"/>
                </a:lnTo>
                <a:lnTo>
                  <a:pt x="813" y="205"/>
                </a:lnTo>
                <a:lnTo>
                  <a:pt x="847" y="200"/>
                </a:lnTo>
                <a:lnTo>
                  <a:pt x="880" y="194"/>
                </a:lnTo>
                <a:lnTo>
                  <a:pt x="910" y="186"/>
                </a:lnTo>
                <a:lnTo>
                  <a:pt x="938" y="176"/>
                </a:lnTo>
                <a:lnTo>
                  <a:pt x="964" y="164"/>
                </a:lnTo>
                <a:lnTo>
                  <a:pt x="987" y="152"/>
                </a:lnTo>
                <a:lnTo>
                  <a:pt x="1008" y="137"/>
                </a:lnTo>
                <a:lnTo>
                  <a:pt x="1027" y="120"/>
                </a:lnTo>
                <a:lnTo>
                  <a:pt x="1043" y="100"/>
                </a:lnTo>
                <a:lnTo>
                  <a:pt x="1057" y="79"/>
                </a:lnTo>
                <a:lnTo>
                  <a:pt x="1070" y="56"/>
                </a:lnTo>
                <a:lnTo>
                  <a:pt x="1080" y="29"/>
                </a:lnTo>
                <a:lnTo>
                  <a:pt x="1088" y="0"/>
                </a:lnTo>
                <a:lnTo>
                  <a:pt x="1095" y="4"/>
                </a:lnTo>
                <a:lnTo>
                  <a:pt x="1102" y="9"/>
                </a:lnTo>
                <a:lnTo>
                  <a:pt x="1109" y="15"/>
                </a:lnTo>
                <a:lnTo>
                  <a:pt x="1116" y="22"/>
                </a:lnTo>
                <a:lnTo>
                  <a:pt x="1123" y="29"/>
                </a:lnTo>
                <a:lnTo>
                  <a:pt x="1132" y="38"/>
                </a:lnTo>
                <a:lnTo>
                  <a:pt x="1140" y="48"/>
                </a:lnTo>
                <a:lnTo>
                  <a:pt x="1148" y="58"/>
                </a:lnTo>
                <a:lnTo>
                  <a:pt x="1156" y="69"/>
                </a:lnTo>
                <a:lnTo>
                  <a:pt x="1165" y="81"/>
                </a:lnTo>
                <a:lnTo>
                  <a:pt x="1174" y="93"/>
                </a:lnTo>
                <a:lnTo>
                  <a:pt x="1183" y="107"/>
                </a:lnTo>
                <a:lnTo>
                  <a:pt x="1192" y="122"/>
                </a:lnTo>
                <a:lnTo>
                  <a:pt x="1202" y="137"/>
                </a:lnTo>
                <a:lnTo>
                  <a:pt x="1212" y="153"/>
                </a:lnTo>
                <a:lnTo>
                  <a:pt x="1222" y="170"/>
                </a:lnTo>
                <a:lnTo>
                  <a:pt x="1285" y="172"/>
                </a:lnTo>
                <a:lnTo>
                  <a:pt x="1299" y="114"/>
                </a:lnTo>
                <a:lnTo>
                  <a:pt x="1375" y="178"/>
                </a:lnTo>
                <a:lnTo>
                  <a:pt x="1379" y="167"/>
                </a:lnTo>
                <a:lnTo>
                  <a:pt x="1383" y="155"/>
                </a:lnTo>
                <a:lnTo>
                  <a:pt x="1386" y="142"/>
                </a:lnTo>
                <a:lnTo>
                  <a:pt x="1390" y="129"/>
                </a:lnTo>
                <a:lnTo>
                  <a:pt x="1394" y="116"/>
                </a:lnTo>
                <a:lnTo>
                  <a:pt x="1398" y="102"/>
                </a:lnTo>
                <a:lnTo>
                  <a:pt x="1403" y="90"/>
                </a:lnTo>
                <a:lnTo>
                  <a:pt x="1410" y="78"/>
                </a:lnTo>
                <a:lnTo>
                  <a:pt x="1417" y="68"/>
                </a:lnTo>
                <a:lnTo>
                  <a:pt x="1425" y="59"/>
                </a:lnTo>
                <a:lnTo>
                  <a:pt x="1434" y="51"/>
                </a:lnTo>
                <a:lnTo>
                  <a:pt x="1444" y="46"/>
                </a:lnTo>
                <a:lnTo>
                  <a:pt x="1457" y="42"/>
                </a:lnTo>
                <a:lnTo>
                  <a:pt x="1471" y="42"/>
                </a:lnTo>
                <a:lnTo>
                  <a:pt x="1488" y="45"/>
                </a:lnTo>
                <a:lnTo>
                  <a:pt x="1507" y="51"/>
                </a:lnTo>
                <a:lnTo>
                  <a:pt x="1590" y="45"/>
                </a:lnTo>
                <a:lnTo>
                  <a:pt x="1719" y="57"/>
                </a:lnTo>
                <a:lnTo>
                  <a:pt x="1727" y="69"/>
                </a:lnTo>
                <a:lnTo>
                  <a:pt x="1736" y="81"/>
                </a:lnTo>
                <a:lnTo>
                  <a:pt x="1746" y="93"/>
                </a:lnTo>
                <a:lnTo>
                  <a:pt x="1759" y="105"/>
                </a:lnTo>
                <a:lnTo>
                  <a:pt x="1772" y="118"/>
                </a:lnTo>
                <a:lnTo>
                  <a:pt x="1786" y="130"/>
                </a:lnTo>
                <a:lnTo>
                  <a:pt x="1801" y="142"/>
                </a:lnTo>
                <a:lnTo>
                  <a:pt x="1818" y="154"/>
                </a:lnTo>
                <a:lnTo>
                  <a:pt x="1837" y="166"/>
                </a:lnTo>
                <a:lnTo>
                  <a:pt x="1856" y="178"/>
                </a:lnTo>
                <a:lnTo>
                  <a:pt x="1876" y="191"/>
                </a:lnTo>
                <a:lnTo>
                  <a:pt x="1899" y="204"/>
                </a:lnTo>
                <a:lnTo>
                  <a:pt x="1922" y="216"/>
                </a:lnTo>
                <a:lnTo>
                  <a:pt x="1946" y="228"/>
                </a:lnTo>
                <a:lnTo>
                  <a:pt x="1973" y="241"/>
                </a:lnTo>
                <a:lnTo>
                  <a:pt x="2000" y="254"/>
                </a:lnTo>
                <a:lnTo>
                  <a:pt x="1999" y="335"/>
                </a:lnTo>
                <a:lnTo>
                  <a:pt x="2028" y="343"/>
                </a:lnTo>
                <a:lnTo>
                  <a:pt x="2056" y="352"/>
                </a:lnTo>
                <a:lnTo>
                  <a:pt x="2083" y="361"/>
                </a:lnTo>
                <a:lnTo>
                  <a:pt x="2108" y="371"/>
                </a:lnTo>
                <a:lnTo>
                  <a:pt x="2131" y="381"/>
                </a:lnTo>
                <a:lnTo>
                  <a:pt x="2153" y="394"/>
                </a:lnTo>
                <a:lnTo>
                  <a:pt x="2174" y="406"/>
                </a:lnTo>
                <a:lnTo>
                  <a:pt x="2192" y="419"/>
                </a:lnTo>
                <a:lnTo>
                  <a:pt x="2208" y="433"/>
                </a:lnTo>
                <a:lnTo>
                  <a:pt x="2222" y="448"/>
                </a:lnTo>
                <a:lnTo>
                  <a:pt x="2234" y="464"/>
                </a:lnTo>
                <a:lnTo>
                  <a:pt x="2245" y="481"/>
                </a:lnTo>
                <a:lnTo>
                  <a:pt x="2253" y="499"/>
                </a:lnTo>
                <a:lnTo>
                  <a:pt x="2258" y="518"/>
                </a:lnTo>
                <a:lnTo>
                  <a:pt x="2261" y="539"/>
                </a:lnTo>
                <a:lnTo>
                  <a:pt x="2261" y="560"/>
                </a:lnTo>
                <a:lnTo>
                  <a:pt x="2194" y="573"/>
                </a:lnTo>
                <a:lnTo>
                  <a:pt x="2173" y="572"/>
                </a:lnTo>
                <a:lnTo>
                  <a:pt x="2153" y="570"/>
                </a:lnTo>
                <a:lnTo>
                  <a:pt x="2136" y="566"/>
                </a:lnTo>
                <a:lnTo>
                  <a:pt x="2121" y="562"/>
                </a:lnTo>
                <a:lnTo>
                  <a:pt x="2108" y="556"/>
                </a:lnTo>
                <a:lnTo>
                  <a:pt x="2096" y="550"/>
                </a:lnTo>
                <a:lnTo>
                  <a:pt x="2086" y="543"/>
                </a:lnTo>
                <a:lnTo>
                  <a:pt x="2077" y="536"/>
                </a:lnTo>
                <a:lnTo>
                  <a:pt x="2068" y="527"/>
                </a:lnTo>
                <a:lnTo>
                  <a:pt x="2060" y="519"/>
                </a:lnTo>
                <a:lnTo>
                  <a:pt x="2053" y="511"/>
                </a:lnTo>
                <a:lnTo>
                  <a:pt x="2045" y="503"/>
                </a:lnTo>
                <a:lnTo>
                  <a:pt x="2037" y="495"/>
                </a:lnTo>
                <a:lnTo>
                  <a:pt x="2028" y="488"/>
                </a:lnTo>
                <a:lnTo>
                  <a:pt x="2019" y="481"/>
                </a:lnTo>
                <a:lnTo>
                  <a:pt x="2009" y="475"/>
                </a:lnTo>
                <a:lnTo>
                  <a:pt x="2016" y="511"/>
                </a:lnTo>
                <a:lnTo>
                  <a:pt x="2017" y="543"/>
                </a:lnTo>
                <a:lnTo>
                  <a:pt x="2012" y="569"/>
                </a:lnTo>
                <a:lnTo>
                  <a:pt x="2002" y="590"/>
                </a:lnTo>
                <a:lnTo>
                  <a:pt x="1985" y="607"/>
                </a:lnTo>
                <a:lnTo>
                  <a:pt x="1963" y="618"/>
                </a:lnTo>
                <a:lnTo>
                  <a:pt x="1933" y="625"/>
                </a:lnTo>
                <a:lnTo>
                  <a:pt x="1899" y="626"/>
                </a:lnTo>
                <a:lnTo>
                  <a:pt x="1907" y="702"/>
                </a:lnTo>
                <a:lnTo>
                  <a:pt x="1846" y="729"/>
                </a:lnTo>
                <a:lnTo>
                  <a:pt x="1825" y="784"/>
                </a:lnTo>
                <a:lnTo>
                  <a:pt x="1803" y="785"/>
                </a:lnTo>
                <a:lnTo>
                  <a:pt x="1784" y="785"/>
                </a:lnTo>
                <a:lnTo>
                  <a:pt x="1768" y="782"/>
                </a:lnTo>
                <a:lnTo>
                  <a:pt x="1753" y="775"/>
                </a:lnTo>
                <a:lnTo>
                  <a:pt x="1739" y="764"/>
                </a:lnTo>
                <a:lnTo>
                  <a:pt x="1727" y="748"/>
                </a:lnTo>
                <a:lnTo>
                  <a:pt x="1717" y="725"/>
                </a:lnTo>
                <a:lnTo>
                  <a:pt x="1707" y="695"/>
                </a:lnTo>
                <a:lnTo>
                  <a:pt x="1715" y="854"/>
                </a:lnTo>
                <a:lnTo>
                  <a:pt x="1687" y="944"/>
                </a:lnTo>
                <a:lnTo>
                  <a:pt x="1642" y="947"/>
                </a:lnTo>
                <a:lnTo>
                  <a:pt x="1600" y="935"/>
                </a:lnTo>
                <a:lnTo>
                  <a:pt x="1570" y="933"/>
                </a:lnTo>
                <a:lnTo>
                  <a:pt x="1551" y="940"/>
                </a:lnTo>
                <a:lnTo>
                  <a:pt x="1539" y="954"/>
                </a:lnTo>
                <a:lnTo>
                  <a:pt x="1534" y="973"/>
                </a:lnTo>
                <a:lnTo>
                  <a:pt x="1534" y="994"/>
                </a:lnTo>
                <a:lnTo>
                  <a:pt x="1537" y="1018"/>
                </a:lnTo>
                <a:lnTo>
                  <a:pt x="1540" y="1040"/>
                </a:lnTo>
                <a:lnTo>
                  <a:pt x="1367" y="1030"/>
                </a:lnTo>
                <a:lnTo>
                  <a:pt x="1387" y="1107"/>
                </a:lnTo>
                <a:lnTo>
                  <a:pt x="1408" y="1234"/>
                </a:lnTo>
                <a:lnTo>
                  <a:pt x="1390" y="1230"/>
                </a:lnTo>
                <a:lnTo>
                  <a:pt x="1374" y="1226"/>
                </a:lnTo>
                <a:lnTo>
                  <a:pt x="1359" y="1220"/>
                </a:lnTo>
                <a:lnTo>
                  <a:pt x="1345" y="1214"/>
                </a:lnTo>
                <a:lnTo>
                  <a:pt x="1331" y="1208"/>
                </a:lnTo>
                <a:lnTo>
                  <a:pt x="1318" y="1201"/>
                </a:lnTo>
                <a:lnTo>
                  <a:pt x="1307" y="1194"/>
                </a:lnTo>
                <a:lnTo>
                  <a:pt x="1296" y="1186"/>
                </a:lnTo>
                <a:lnTo>
                  <a:pt x="1286" y="1177"/>
                </a:lnTo>
                <a:lnTo>
                  <a:pt x="1277" y="1168"/>
                </a:lnTo>
                <a:lnTo>
                  <a:pt x="1269" y="1158"/>
                </a:lnTo>
                <a:lnTo>
                  <a:pt x="1261" y="1146"/>
                </a:lnTo>
                <a:lnTo>
                  <a:pt x="1255" y="1135"/>
                </a:lnTo>
                <a:lnTo>
                  <a:pt x="1249" y="1123"/>
                </a:lnTo>
                <a:lnTo>
                  <a:pt x="1245" y="1111"/>
                </a:lnTo>
                <a:lnTo>
                  <a:pt x="1241" y="1098"/>
                </a:lnTo>
                <a:lnTo>
                  <a:pt x="1227" y="1178"/>
                </a:lnTo>
                <a:lnTo>
                  <a:pt x="1122" y="1177"/>
                </a:lnTo>
                <a:lnTo>
                  <a:pt x="1094" y="1097"/>
                </a:lnTo>
                <a:lnTo>
                  <a:pt x="1084" y="1208"/>
                </a:lnTo>
                <a:lnTo>
                  <a:pt x="1055" y="1199"/>
                </a:lnTo>
                <a:lnTo>
                  <a:pt x="1030" y="1163"/>
                </a:lnTo>
                <a:lnTo>
                  <a:pt x="1015" y="1130"/>
                </a:lnTo>
                <a:lnTo>
                  <a:pt x="996" y="1165"/>
                </a:lnTo>
                <a:lnTo>
                  <a:pt x="977" y="1200"/>
                </a:lnTo>
                <a:lnTo>
                  <a:pt x="888" y="1206"/>
                </a:lnTo>
                <a:lnTo>
                  <a:pt x="858" y="1210"/>
                </a:lnTo>
                <a:lnTo>
                  <a:pt x="831" y="1215"/>
                </a:lnTo>
                <a:lnTo>
                  <a:pt x="810" y="1223"/>
                </a:lnTo>
                <a:lnTo>
                  <a:pt x="791" y="1232"/>
                </a:lnTo>
                <a:lnTo>
                  <a:pt x="775" y="1241"/>
                </a:lnTo>
                <a:lnTo>
                  <a:pt x="762" y="1252"/>
                </a:lnTo>
                <a:lnTo>
                  <a:pt x="752" y="1264"/>
                </a:lnTo>
                <a:lnTo>
                  <a:pt x="743" y="1276"/>
                </a:lnTo>
                <a:lnTo>
                  <a:pt x="735" y="1288"/>
                </a:lnTo>
                <a:lnTo>
                  <a:pt x="728" y="1302"/>
                </a:lnTo>
                <a:lnTo>
                  <a:pt x="721" y="1316"/>
                </a:lnTo>
                <a:lnTo>
                  <a:pt x="714" y="1329"/>
                </a:lnTo>
                <a:lnTo>
                  <a:pt x="706" y="1342"/>
                </a:lnTo>
                <a:lnTo>
                  <a:pt x="697" y="1354"/>
                </a:lnTo>
                <a:lnTo>
                  <a:pt x="687" y="1367"/>
                </a:lnTo>
                <a:lnTo>
                  <a:pt x="675" y="1378"/>
                </a:lnTo>
                <a:lnTo>
                  <a:pt x="688" y="1393"/>
                </a:lnTo>
                <a:lnTo>
                  <a:pt x="696" y="1411"/>
                </a:lnTo>
                <a:lnTo>
                  <a:pt x="701" y="1432"/>
                </a:lnTo>
                <a:lnTo>
                  <a:pt x="703" y="1454"/>
                </a:lnTo>
                <a:lnTo>
                  <a:pt x="701" y="1478"/>
                </a:lnTo>
                <a:lnTo>
                  <a:pt x="697" y="1505"/>
                </a:lnTo>
                <a:lnTo>
                  <a:pt x="691" y="1532"/>
                </a:lnTo>
                <a:lnTo>
                  <a:pt x="683" y="1560"/>
                </a:lnTo>
                <a:lnTo>
                  <a:pt x="674" y="1591"/>
                </a:lnTo>
                <a:lnTo>
                  <a:pt x="663" y="1621"/>
                </a:lnTo>
                <a:lnTo>
                  <a:pt x="652" y="1654"/>
                </a:lnTo>
                <a:lnTo>
                  <a:pt x="640" y="1686"/>
                </a:lnTo>
                <a:lnTo>
                  <a:pt x="628" y="1719"/>
                </a:lnTo>
                <a:lnTo>
                  <a:pt x="617" y="1752"/>
                </a:lnTo>
                <a:lnTo>
                  <a:pt x="606" y="1785"/>
                </a:lnTo>
                <a:lnTo>
                  <a:pt x="597" y="1818"/>
                </a:lnTo>
                <a:lnTo>
                  <a:pt x="620" y="1904"/>
                </a:lnTo>
                <a:lnTo>
                  <a:pt x="584" y="1917"/>
                </a:lnTo>
                <a:lnTo>
                  <a:pt x="555" y="1933"/>
                </a:lnTo>
                <a:lnTo>
                  <a:pt x="534" y="1950"/>
                </a:lnTo>
                <a:lnTo>
                  <a:pt x="518" y="1969"/>
                </a:lnTo>
                <a:lnTo>
                  <a:pt x="506" y="1991"/>
                </a:lnTo>
                <a:lnTo>
                  <a:pt x="495" y="2013"/>
                </a:lnTo>
                <a:lnTo>
                  <a:pt x="486" y="2034"/>
                </a:lnTo>
                <a:lnTo>
                  <a:pt x="477" y="2057"/>
                </a:lnTo>
                <a:lnTo>
                  <a:pt x="380" y="2068"/>
                </a:lnTo>
                <a:lnTo>
                  <a:pt x="316" y="1958"/>
                </a:lnTo>
                <a:lnTo>
                  <a:pt x="312" y="1890"/>
                </a:lnTo>
                <a:lnTo>
                  <a:pt x="374" y="1871"/>
                </a:lnTo>
                <a:lnTo>
                  <a:pt x="387" y="1795"/>
                </a:lnTo>
                <a:lnTo>
                  <a:pt x="385" y="1782"/>
                </a:lnTo>
                <a:lnTo>
                  <a:pt x="383" y="1768"/>
                </a:lnTo>
                <a:lnTo>
                  <a:pt x="383" y="1755"/>
                </a:lnTo>
                <a:lnTo>
                  <a:pt x="384" y="1742"/>
                </a:lnTo>
                <a:lnTo>
                  <a:pt x="386" y="1730"/>
                </a:lnTo>
                <a:lnTo>
                  <a:pt x="389" y="1718"/>
                </a:lnTo>
                <a:lnTo>
                  <a:pt x="392" y="1705"/>
                </a:lnTo>
                <a:lnTo>
                  <a:pt x="397" y="1693"/>
                </a:lnTo>
                <a:lnTo>
                  <a:pt x="401" y="1681"/>
                </a:lnTo>
                <a:lnTo>
                  <a:pt x="406" y="1670"/>
                </a:lnTo>
                <a:lnTo>
                  <a:pt x="412" y="1658"/>
                </a:lnTo>
                <a:lnTo>
                  <a:pt x="418" y="1646"/>
                </a:lnTo>
                <a:lnTo>
                  <a:pt x="424" y="1633"/>
                </a:lnTo>
                <a:lnTo>
                  <a:pt x="430" y="1622"/>
                </a:lnTo>
                <a:lnTo>
                  <a:pt x="437" y="1610"/>
                </a:lnTo>
                <a:lnTo>
                  <a:pt x="443" y="1598"/>
                </a:lnTo>
                <a:lnTo>
                  <a:pt x="459" y="1599"/>
                </a:lnTo>
                <a:lnTo>
                  <a:pt x="474" y="1604"/>
                </a:lnTo>
                <a:lnTo>
                  <a:pt x="488" y="1611"/>
                </a:lnTo>
                <a:lnTo>
                  <a:pt x="501" y="1620"/>
                </a:lnTo>
                <a:lnTo>
                  <a:pt x="515" y="1630"/>
                </a:lnTo>
                <a:lnTo>
                  <a:pt x="528" y="1641"/>
                </a:lnTo>
                <a:lnTo>
                  <a:pt x="541" y="1651"/>
                </a:lnTo>
                <a:lnTo>
                  <a:pt x="555" y="1660"/>
                </a:lnTo>
                <a:lnTo>
                  <a:pt x="557" y="1549"/>
                </a:lnTo>
                <a:lnTo>
                  <a:pt x="592" y="1481"/>
                </a:lnTo>
                <a:lnTo>
                  <a:pt x="606" y="1436"/>
                </a:lnTo>
                <a:lnTo>
                  <a:pt x="620" y="1390"/>
                </a:lnTo>
                <a:lnTo>
                  <a:pt x="539" y="1376"/>
                </a:lnTo>
                <a:lnTo>
                  <a:pt x="434" y="1322"/>
                </a:lnTo>
                <a:lnTo>
                  <a:pt x="359" y="1317"/>
                </a:lnTo>
                <a:lnTo>
                  <a:pt x="352" y="1225"/>
                </a:lnTo>
                <a:lnTo>
                  <a:pt x="263" y="1121"/>
                </a:lnTo>
                <a:lnTo>
                  <a:pt x="267" y="1184"/>
                </a:lnTo>
                <a:lnTo>
                  <a:pt x="169" y="1172"/>
                </a:lnTo>
                <a:lnTo>
                  <a:pt x="135" y="1108"/>
                </a:lnTo>
                <a:lnTo>
                  <a:pt x="62" y="1080"/>
                </a:lnTo>
                <a:lnTo>
                  <a:pt x="38" y="977"/>
                </a:lnTo>
                <a:lnTo>
                  <a:pt x="125" y="988"/>
                </a:lnTo>
                <a:lnTo>
                  <a:pt x="86" y="923"/>
                </a:lnTo>
                <a:lnTo>
                  <a:pt x="77" y="827"/>
                </a:lnTo>
                <a:lnTo>
                  <a:pt x="147" y="896"/>
                </a:lnTo>
                <a:lnTo>
                  <a:pt x="189" y="921"/>
                </a:lnTo>
                <a:lnTo>
                  <a:pt x="188" y="833"/>
                </a:lnTo>
                <a:lnTo>
                  <a:pt x="270" y="848"/>
                </a:lnTo>
                <a:lnTo>
                  <a:pt x="274" y="745"/>
                </a:lnTo>
                <a:lnTo>
                  <a:pt x="104" y="514"/>
                </a:lnTo>
                <a:lnTo>
                  <a:pt x="35" y="518"/>
                </a:lnTo>
                <a:lnTo>
                  <a:pt x="0" y="435"/>
                </a:lnTo>
                <a:lnTo>
                  <a:pt x="63" y="454"/>
                </a:lnTo>
                <a:lnTo>
                  <a:pt x="135" y="494"/>
                </a:lnTo>
                <a:lnTo>
                  <a:pt x="147" y="387"/>
                </a:lnTo>
                <a:lnTo>
                  <a:pt x="175" y="386"/>
                </a:lnTo>
                <a:lnTo>
                  <a:pt x="202" y="386"/>
                </a:lnTo>
                <a:lnTo>
                  <a:pt x="288" y="420"/>
                </a:lnTo>
                <a:lnTo>
                  <a:pt x="321" y="474"/>
                </a:lnTo>
                <a:lnTo>
                  <a:pt x="335" y="530"/>
                </a:lnTo>
                <a:lnTo>
                  <a:pt x="348" y="573"/>
                </a:lnTo>
                <a:lnTo>
                  <a:pt x="360" y="607"/>
                </a:lnTo>
                <a:lnTo>
                  <a:pt x="372" y="629"/>
                </a:lnTo>
                <a:lnTo>
                  <a:pt x="382" y="644"/>
                </a:lnTo>
                <a:lnTo>
                  <a:pt x="391" y="651"/>
                </a:lnTo>
                <a:lnTo>
                  <a:pt x="399" y="652"/>
                </a:lnTo>
                <a:lnTo>
                  <a:pt x="407" y="648"/>
                </a:lnTo>
                <a:lnTo>
                  <a:pt x="413" y="639"/>
                </a:lnTo>
                <a:lnTo>
                  <a:pt x="419" y="628"/>
                </a:lnTo>
                <a:lnTo>
                  <a:pt x="423" y="615"/>
                </a:lnTo>
                <a:lnTo>
                  <a:pt x="427" y="601"/>
                </a:lnTo>
                <a:lnTo>
                  <a:pt x="429" y="587"/>
                </a:lnTo>
                <a:lnTo>
                  <a:pt x="431" y="575"/>
                </a:lnTo>
                <a:lnTo>
                  <a:pt x="432" y="565"/>
                </a:lnTo>
                <a:lnTo>
                  <a:pt x="432" y="559"/>
                </a:lnTo>
                <a:lnTo>
                  <a:pt x="428" y="447"/>
                </a:lnTo>
                <a:lnTo>
                  <a:pt x="449" y="428"/>
                </a:lnTo>
                <a:lnTo>
                  <a:pt x="469" y="411"/>
                </a:lnTo>
                <a:lnTo>
                  <a:pt x="491" y="395"/>
                </a:lnTo>
                <a:lnTo>
                  <a:pt x="513" y="377"/>
                </a:lnTo>
                <a:lnTo>
                  <a:pt x="533" y="359"/>
                </a:lnTo>
                <a:lnTo>
                  <a:pt x="552" y="339"/>
                </a:lnTo>
                <a:lnTo>
                  <a:pt x="568" y="314"/>
                </a:lnTo>
                <a:lnTo>
                  <a:pt x="582" y="287"/>
                </a:lnTo>
                <a:lnTo>
                  <a:pt x="586" y="296"/>
                </a:lnTo>
                <a:lnTo>
                  <a:pt x="590" y="305"/>
                </a:lnTo>
                <a:lnTo>
                  <a:pt x="594" y="314"/>
                </a:lnTo>
                <a:lnTo>
                  <a:pt x="599" y="324"/>
                </a:lnTo>
                <a:lnTo>
                  <a:pt x="603" y="333"/>
                </a:lnTo>
                <a:lnTo>
                  <a:pt x="607" y="342"/>
                </a:lnTo>
                <a:lnTo>
                  <a:pt x="611" y="352"/>
                </a:lnTo>
                <a:lnTo>
                  <a:pt x="615" y="361"/>
                </a:lnTo>
                <a:lnTo>
                  <a:pt x="620" y="406"/>
                </a:lnTo>
                <a:lnTo>
                  <a:pt x="629" y="438"/>
                </a:lnTo>
                <a:lnTo>
                  <a:pt x="640" y="459"/>
                </a:lnTo>
                <a:lnTo>
                  <a:pt x="653" y="471"/>
                </a:lnTo>
                <a:lnTo>
                  <a:pt x="667" y="474"/>
                </a:lnTo>
                <a:lnTo>
                  <a:pt x="680" y="469"/>
                </a:lnTo>
                <a:lnTo>
                  <a:pt x="694" y="458"/>
                </a:lnTo>
                <a:lnTo>
                  <a:pt x="706" y="443"/>
                </a:lnTo>
                <a:lnTo>
                  <a:pt x="717" y="424"/>
                </a:lnTo>
                <a:lnTo>
                  <a:pt x="725" y="403"/>
                </a:lnTo>
                <a:lnTo>
                  <a:pt x="729" y="379"/>
                </a:lnTo>
                <a:lnTo>
                  <a:pt x="729" y="356"/>
                </a:lnTo>
                <a:lnTo>
                  <a:pt x="724" y="335"/>
                </a:lnTo>
                <a:lnTo>
                  <a:pt x="714" y="315"/>
                </a:lnTo>
                <a:lnTo>
                  <a:pt x="697" y="300"/>
                </a:lnTo>
                <a:lnTo>
                  <a:pt x="674" y="289"/>
                </a:lnTo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t-EE"/>
          </a:p>
        </p:txBody>
      </p:sp>
      <p:sp>
        <p:nvSpPr>
          <p:cNvPr id="43" name="Freeform 61"/>
          <p:cNvSpPr>
            <a:spLocks/>
          </p:cNvSpPr>
          <p:nvPr/>
        </p:nvSpPr>
        <p:spPr bwMode="auto">
          <a:xfrm>
            <a:off x="7493138" y="4152294"/>
            <a:ext cx="101600" cy="101600"/>
          </a:xfrm>
          <a:custGeom>
            <a:avLst/>
            <a:gdLst/>
            <a:ahLst/>
            <a:cxnLst>
              <a:cxn ang="0">
                <a:pos x="76" y="0"/>
              </a:cxn>
              <a:cxn ang="0">
                <a:pos x="92" y="2"/>
              </a:cxn>
              <a:cxn ang="0">
                <a:pos x="106" y="6"/>
              </a:cxn>
              <a:cxn ang="0">
                <a:pos x="119" y="13"/>
              </a:cxn>
              <a:cxn ang="0">
                <a:pos x="130" y="22"/>
              </a:cxn>
              <a:cxn ang="0">
                <a:pos x="139" y="33"/>
              </a:cxn>
              <a:cxn ang="0">
                <a:pos x="146" y="46"/>
              </a:cxn>
              <a:cxn ang="0">
                <a:pos x="150" y="61"/>
              </a:cxn>
              <a:cxn ang="0">
                <a:pos x="152" y="76"/>
              </a:cxn>
              <a:cxn ang="0">
                <a:pos x="150" y="91"/>
              </a:cxn>
              <a:cxn ang="0">
                <a:pos x="146" y="105"/>
              </a:cxn>
              <a:cxn ang="0">
                <a:pos x="139" y="118"/>
              </a:cxn>
              <a:cxn ang="0">
                <a:pos x="130" y="130"/>
              </a:cxn>
              <a:cxn ang="0">
                <a:pos x="119" y="139"/>
              </a:cxn>
              <a:cxn ang="0">
                <a:pos x="106" y="146"/>
              </a:cxn>
              <a:cxn ang="0">
                <a:pos x="92" y="150"/>
              </a:cxn>
              <a:cxn ang="0">
                <a:pos x="76" y="152"/>
              </a:cxn>
              <a:cxn ang="0">
                <a:pos x="61" y="150"/>
              </a:cxn>
              <a:cxn ang="0">
                <a:pos x="47" y="146"/>
              </a:cxn>
              <a:cxn ang="0">
                <a:pos x="34" y="139"/>
              </a:cxn>
              <a:cxn ang="0">
                <a:pos x="23" y="130"/>
              </a:cxn>
              <a:cxn ang="0">
                <a:pos x="13" y="118"/>
              </a:cxn>
              <a:cxn ang="0">
                <a:pos x="6" y="105"/>
              </a:cxn>
              <a:cxn ang="0">
                <a:pos x="2" y="91"/>
              </a:cxn>
              <a:cxn ang="0">
                <a:pos x="0" y="76"/>
              </a:cxn>
              <a:cxn ang="0">
                <a:pos x="2" y="61"/>
              </a:cxn>
              <a:cxn ang="0">
                <a:pos x="6" y="46"/>
              </a:cxn>
              <a:cxn ang="0">
                <a:pos x="13" y="33"/>
              </a:cxn>
              <a:cxn ang="0">
                <a:pos x="23" y="22"/>
              </a:cxn>
              <a:cxn ang="0">
                <a:pos x="34" y="13"/>
              </a:cxn>
              <a:cxn ang="0">
                <a:pos x="47" y="6"/>
              </a:cxn>
              <a:cxn ang="0">
                <a:pos x="61" y="2"/>
              </a:cxn>
              <a:cxn ang="0">
                <a:pos x="76" y="0"/>
              </a:cxn>
            </a:cxnLst>
            <a:rect l="0" t="0" r="r" b="b"/>
            <a:pathLst>
              <a:path w="152" h="152">
                <a:moveTo>
                  <a:pt x="76" y="0"/>
                </a:moveTo>
                <a:lnTo>
                  <a:pt x="92" y="2"/>
                </a:lnTo>
                <a:lnTo>
                  <a:pt x="106" y="6"/>
                </a:lnTo>
                <a:lnTo>
                  <a:pt x="119" y="13"/>
                </a:lnTo>
                <a:lnTo>
                  <a:pt x="130" y="22"/>
                </a:lnTo>
                <a:lnTo>
                  <a:pt x="139" y="33"/>
                </a:lnTo>
                <a:lnTo>
                  <a:pt x="146" y="46"/>
                </a:lnTo>
                <a:lnTo>
                  <a:pt x="150" y="61"/>
                </a:lnTo>
                <a:lnTo>
                  <a:pt x="152" y="76"/>
                </a:lnTo>
                <a:lnTo>
                  <a:pt x="150" y="91"/>
                </a:lnTo>
                <a:lnTo>
                  <a:pt x="146" y="105"/>
                </a:lnTo>
                <a:lnTo>
                  <a:pt x="139" y="118"/>
                </a:lnTo>
                <a:lnTo>
                  <a:pt x="130" y="130"/>
                </a:lnTo>
                <a:lnTo>
                  <a:pt x="119" y="139"/>
                </a:lnTo>
                <a:lnTo>
                  <a:pt x="106" y="146"/>
                </a:lnTo>
                <a:lnTo>
                  <a:pt x="92" y="150"/>
                </a:lnTo>
                <a:lnTo>
                  <a:pt x="76" y="152"/>
                </a:lnTo>
                <a:lnTo>
                  <a:pt x="61" y="150"/>
                </a:lnTo>
                <a:lnTo>
                  <a:pt x="47" y="146"/>
                </a:lnTo>
                <a:lnTo>
                  <a:pt x="34" y="139"/>
                </a:lnTo>
                <a:lnTo>
                  <a:pt x="23" y="130"/>
                </a:lnTo>
                <a:lnTo>
                  <a:pt x="13" y="118"/>
                </a:lnTo>
                <a:lnTo>
                  <a:pt x="6" y="105"/>
                </a:lnTo>
                <a:lnTo>
                  <a:pt x="2" y="91"/>
                </a:lnTo>
                <a:lnTo>
                  <a:pt x="0" y="76"/>
                </a:lnTo>
                <a:lnTo>
                  <a:pt x="2" y="61"/>
                </a:lnTo>
                <a:lnTo>
                  <a:pt x="6" y="46"/>
                </a:lnTo>
                <a:lnTo>
                  <a:pt x="13" y="33"/>
                </a:lnTo>
                <a:lnTo>
                  <a:pt x="23" y="22"/>
                </a:lnTo>
                <a:lnTo>
                  <a:pt x="34" y="13"/>
                </a:lnTo>
                <a:lnTo>
                  <a:pt x="47" y="6"/>
                </a:lnTo>
                <a:lnTo>
                  <a:pt x="61" y="2"/>
                </a:lnTo>
                <a:lnTo>
                  <a:pt x="76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t-EE"/>
          </a:p>
        </p:txBody>
      </p:sp>
      <p:sp>
        <p:nvSpPr>
          <p:cNvPr id="44" name="Freeform 63"/>
          <p:cNvSpPr>
            <a:spLocks/>
          </p:cNvSpPr>
          <p:nvPr/>
        </p:nvSpPr>
        <p:spPr bwMode="auto">
          <a:xfrm>
            <a:off x="4916625" y="4522182"/>
            <a:ext cx="101600" cy="101600"/>
          </a:xfrm>
          <a:custGeom>
            <a:avLst/>
            <a:gdLst/>
            <a:ahLst/>
            <a:cxnLst>
              <a:cxn ang="0">
                <a:pos x="76" y="0"/>
              </a:cxn>
              <a:cxn ang="0">
                <a:pos x="92" y="3"/>
              </a:cxn>
              <a:cxn ang="0">
                <a:pos x="106" y="7"/>
              </a:cxn>
              <a:cxn ang="0">
                <a:pos x="119" y="14"/>
              </a:cxn>
              <a:cxn ang="0">
                <a:pos x="130" y="23"/>
              </a:cxn>
              <a:cxn ang="0">
                <a:pos x="139" y="34"/>
              </a:cxn>
              <a:cxn ang="0">
                <a:pos x="147" y="47"/>
              </a:cxn>
              <a:cxn ang="0">
                <a:pos x="151" y="61"/>
              </a:cxn>
              <a:cxn ang="0">
                <a:pos x="153" y="77"/>
              </a:cxn>
              <a:cxn ang="0">
                <a:pos x="151" y="92"/>
              </a:cxn>
              <a:cxn ang="0">
                <a:pos x="147" y="106"/>
              </a:cxn>
              <a:cxn ang="0">
                <a:pos x="139" y="119"/>
              </a:cxn>
              <a:cxn ang="0">
                <a:pos x="130" y="130"/>
              </a:cxn>
              <a:cxn ang="0">
                <a:pos x="119" y="139"/>
              </a:cxn>
              <a:cxn ang="0">
                <a:pos x="106" y="147"/>
              </a:cxn>
              <a:cxn ang="0">
                <a:pos x="92" y="151"/>
              </a:cxn>
              <a:cxn ang="0">
                <a:pos x="76" y="153"/>
              </a:cxn>
              <a:cxn ang="0">
                <a:pos x="61" y="151"/>
              </a:cxn>
              <a:cxn ang="0">
                <a:pos x="47" y="147"/>
              </a:cxn>
              <a:cxn ang="0">
                <a:pos x="34" y="139"/>
              </a:cxn>
              <a:cxn ang="0">
                <a:pos x="23" y="130"/>
              </a:cxn>
              <a:cxn ang="0">
                <a:pos x="14" y="119"/>
              </a:cxn>
              <a:cxn ang="0">
                <a:pos x="6" y="106"/>
              </a:cxn>
              <a:cxn ang="0">
                <a:pos x="2" y="92"/>
              </a:cxn>
              <a:cxn ang="0">
                <a:pos x="0" y="77"/>
              </a:cxn>
              <a:cxn ang="0">
                <a:pos x="2" y="61"/>
              </a:cxn>
              <a:cxn ang="0">
                <a:pos x="6" y="47"/>
              </a:cxn>
              <a:cxn ang="0">
                <a:pos x="14" y="34"/>
              </a:cxn>
              <a:cxn ang="0">
                <a:pos x="23" y="23"/>
              </a:cxn>
              <a:cxn ang="0">
                <a:pos x="34" y="14"/>
              </a:cxn>
              <a:cxn ang="0">
                <a:pos x="47" y="7"/>
              </a:cxn>
              <a:cxn ang="0">
                <a:pos x="61" y="3"/>
              </a:cxn>
              <a:cxn ang="0">
                <a:pos x="76" y="0"/>
              </a:cxn>
            </a:cxnLst>
            <a:rect l="0" t="0" r="r" b="b"/>
            <a:pathLst>
              <a:path w="153" h="153">
                <a:moveTo>
                  <a:pt x="76" y="0"/>
                </a:moveTo>
                <a:lnTo>
                  <a:pt x="92" y="3"/>
                </a:lnTo>
                <a:lnTo>
                  <a:pt x="106" y="7"/>
                </a:lnTo>
                <a:lnTo>
                  <a:pt x="119" y="14"/>
                </a:lnTo>
                <a:lnTo>
                  <a:pt x="130" y="23"/>
                </a:lnTo>
                <a:lnTo>
                  <a:pt x="139" y="34"/>
                </a:lnTo>
                <a:lnTo>
                  <a:pt x="147" y="47"/>
                </a:lnTo>
                <a:lnTo>
                  <a:pt x="151" y="61"/>
                </a:lnTo>
                <a:lnTo>
                  <a:pt x="153" y="77"/>
                </a:lnTo>
                <a:lnTo>
                  <a:pt x="151" y="92"/>
                </a:lnTo>
                <a:lnTo>
                  <a:pt x="147" y="106"/>
                </a:lnTo>
                <a:lnTo>
                  <a:pt x="139" y="119"/>
                </a:lnTo>
                <a:lnTo>
                  <a:pt x="130" y="130"/>
                </a:lnTo>
                <a:lnTo>
                  <a:pt x="119" y="139"/>
                </a:lnTo>
                <a:lnTo>
                  <a:pt x="106" y="147"/>
                </a:lnTo>
                <a:lnTo>
                  <a:pt x="92" y="151"/>
                </a:lnTo>
                <a:lnTo>
                  <a:pt x="76" y="153"/>
                </a:lnTo>
                <a:lnTo>
                  <a:pt x="61" y="151"/>
                </a:lnTo>
                <a:lnTo>
                  <a:pt x="47" y="147"/>
                </a:lnTo>
                <a:lnTo>
                  <a:pt x="34" y="139"/>
                </a:lnTo>
                <a:lnTo>
                  <a:pt x="23" y="130"/>
                </a:lnTo>
                <a:lnTo>
                  <a:pt x="14" y="119"/>
                </a:lnTo>
                <a:lnTo>
                  <a:pt x="6" y="106"/>
                </a:lnTo>
                <a:lnTo>
                  <a:pt x="2" y="92"/>
                </a:lnTo>
                <a:lnTo>
                  <a:pt x="0" y="77"/>
                </a:lnTo>
                <a:lnTo>
                  <a:pt x="2" y="61"/>
                </a:lnTo>
                <a:lnTo>
                  <a:pt x="6" y="47"/>
                </a:lnTo>
                <a:lnTo>
                  <a:pt x="14" y="34"/>
                </a:lnTo>
                <a:lnTo>
                  <a:pt x="23" y="23"/>
                </a:lnTo>
                <a:lnTo>
                  <a:pt x="34" y="14"/>
                </a:lnTo>
                <a:lnTo>
                  <a:pt x="47" y="7"/>
                </a:lnTo>
                <a:lnTo>
                  <a:pt x="61" y="3"/>
                </a:lnTo>
                <a:lnTo>
                  <a:pt x="76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t-EE"/>
          </a:p>
        </p:txBody>
      </p:sp>
      <p:sp>
        <p:nvSpPr>
          <p:cNvPr id="45" name="Freeform 65"/>
          <p:cNvSpPr>
            <a:spLocks/>
          </p:cNvSpPr>
          <p:nvPr/>
        </p:nvSpPr>
        <p:spPr bwMode="auto">
          <a:xfrm>
            <a:off x="5237300" y="2804507"/>
            <a:ext cx="101600" cy="101600"/>
          </a:xfrm>
          <a:custGeom>
            <a:avLst/>
            <a:gdLst/>
            <a:ahLst/>
            <a:cxnLst>
              <a:cxn ang="0">
                <a:pos x="76" y="0"/>
              </a:cxn>
              <a:cxn ang="0">
                <a:pos x="92" y="2"/>
              </a:cxn>
              <a:cxn ang="0">
                <a:pos x="106" y="6"/>
              </a:cxn>
              <a:cxn ang="0">
                <a:pos x="119" y="13"/>
              </a:cxn>
              <a:cxn ang="0">
                <a:pos x="130" y="23"/>
              </a:cxn>
              <a:cxn ang="0">
                <a:pos x="139" y="34"/>
              </a:cxn>
              <a:cxn ang="0">
                <a:pos x="146" y="47"/>
              </a:cxn>
              <a:cxn ang="0">
                <a:pos x="150" y="61"/>
              </a:cxn>
              <a:cxn ang="0">
                <a:pos x="152" y="76"/>
              </a:cxn>
              <a:cxn ang="0">
                <a:pos x="150" y="92"/>
              </a:cxn>
              <a:cxn ang="0">
                <a:pos x="146" y="106"/>
              </a:cxn>
              <a:cxn ang="0">
                <a:pos x="139" y="119"/>
              </a:cxn>
              <a:cxn ang="0">
                <a:pos x="130" y="130"/>
              </a:cxn>
              <a:cxn ang="0">
                <a:pos x="119" y="139"/>
              </a:cxn>
              <a:cxn ang="0">
                <a:pos x="106" y="146"/>
              </a:cxn>
              <a:cxn ang="0">
                <a:pos x="92" y="150"/>
              </a:cxn>
              <a:cxn ang="0">
                <a:pos x="76" y="152"/>
              </a:cxn>
              <a:cxn ang="0">
                <a:pos x="61" y="150"/>
              </a:cxn>
              <a:cxn ang="0">
                <a:pos x="47" y="146"/>
              </a:cxn>
              <a:cxn ang="0">
                <a:pos x="34" y="139"/>
              </a:cxn>
              <a:cxn ang="0">
                <a:pos x="23" y="130"/>
              </a:cxn>
              <a:cxn ang="0">
                <a:pos x="13" y="119"/>
              </a:cxn>
              <a:cxn ang="0">
                <a:pos x="6" y="106"/>
              </a:cxn>
              <a:cxn ang="0">
                <a:pos x="2" y="92"/>
              </a:cxn>
              <a:cxn ang="0">
                <a:pos x="0" y="76"/>
              </a:cxn>
              <a:cxn ang="0">
                <a:pos x="2" y="61"/>
              </a:cxn>
              <a:cxn ang="0">
                <a:pos x="6" y="47"/>
              </a:cxn>
              <a:cxn ang="0">
                <a:pos x="13" y="34"/>
              </a:cxn>
              <a:cxn ang="0">
                <a:pos x="23" y="23"/>
              </a:cxn>
              <a:cxn ang="0">
                <a:pos x="34" y="13"/>
              </a:cxn>
              <a:cxn ang="0">
                <a:pos x="47" y="6"/>
              </a:cxn>
              <a:cxn ang="0">
                <a:pos x="61" y="2"/>
              </a:cxn>
              <a:cxn ang="0">
                <a:pos x="76" y="0"/>
              </a:cxn>
            </a:cxnLst>
            <a:rect l="0" t="0" r="r" b="b"/>
            <a:pathLst>
              <a:path w="152" h="152">
                <a:moveTo>
                  <a:pt x="76" y="0"/>
                </a:moveTo>
                <a:lnTo>
                  <a:pt x="92" y="2"/>
                </a:lnTo>
                <a:lnTo>
                  <a:pt x="106" y="6"/>
                </a:lnTo>
                <a:lnTo>
                  <a:pt x="119" y="13"/>
                </a:lnTo>
                <a:lnTo>
                  <a:pt x="130" y="23"/>
                </a:lnTo>
                <a:lnTo>
                  <a:pt x="139" y="34"/>
                </a:lnTo>
                <a:lnTo>
                  <a:pt x="146" y="47"/>
                </a:lnTo>
                <a:lnTo>
                  <a:pt x="150" y="61"/>
                </a:lnTo>
                <a:lnTo>
                  <a:pt x="152" y="76"/>
                </a:lnTo>
                <a:lnTo>
                  <a:pt x="150" y="92"/>
                </a:lnTo>
                <a:lnTo>
                  <a:pt x="146" y="106"/>
                </a:lnTo>
                <a:lnTo>
                  <a:pt x="139" y="119"/>
                </a:lnTo>
                <a:lnTo>
                  <a:pt x="130" y="130"/>
                </a:lnTo>
                <a:lnTo>
                  <a:pt x="119" y="139"/>
                </a:lnTo>
                <a:lnTo>
                  <a:pt x="106" y="146"/>
                </a:lnTo>
                <a:lnTo>
                  <a:pt x="92" y="150"/>
                </a:lnTo>
                <a:lnTo>
                  <a:pt x="76" y="152"/>
                </a:lnTo>
                <a:lnTo>
                  <a:pt x="61" y="150"/>
                </a:lnTo>
                <a:lnTo>
                  <a:pt x="47" y="146"/>
                </a:lnTo>
                <a:lnTo>
                  <a:pt x="34" y="139"/>
                </a:lnTo>
                <a:lnTo>
                  <a:pt x="23" y="130"/>
                </a:lnTo>
                <a:lnTo>
                  <a:pt x="13" y="119"/>
                </a:lnTo>
                <a:lnTo>
                  <a:pt x="6" y="106"/>
                </a:lnTo>
                <a:lnTo>
                  <a:pt x="2" y="92"/>
                </a:lnTo>
                <a:lnTo>
                  <a:pt x="0" y="76"/>
                </a:lnTo>
                <a:lnTo>
                  <a:pt x="2" y="61"/>
                </a:lnTo>
                <a:lnTo>
                  <a:pt x="6" y="47"/>
                </a:lnTo>
                <a:lnTo>
                  <a:pt x="13" y="34"/>
                </a:lnTo>
                <a:lnTo>
                  <a:pt x="23" y="23"/>
                </a:lnTo>
                <a:lnTo>
                  <a:pt x="34" y="13"/>
                </a:lnTo>
                <a:lnTo>
                  <a:pt x="47" y="6"/>
                </a:lnTo>
                <a:lnTo>
                  <a:pt x="61" y="2"/>
                </a:lnTo>
                <a:lnTo>
                  <a:pt x="76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t-EE"/>
          </a:p>
        </p:txBody>
      </p:sp>
      <p:sp>
        <p:nvSpPr>
          <p:cNvPr id="46" name="Freeform 67"/>
          <p:cNvSpPr>
            <a:spLocks/>
          </p:cNvSpPr>
          <p:nvPr/>
        </p:nvSpPr>
        <p:spPr bwMode="auto">
          <a:xfrm>
            <a:off x="6329500" y="2985482"/>
            <a:ext cx="101600" cy="101600"/>
          </a:xfrm>
          <a:custGeom>
            <a:avLst/>
            <a:gdLst/>
            <a:ahLst/>
            <a:cxnLst>
              <a:cxn ang="0">
                <a:pos x="76" y="0"/>
              </a:cxn>
              <a:cxn ang="0">
                <a:pos x="91" y="2"/>
              </a:cxn>
              <a:cxn ang="0">
                <a:pos x="106" y="6"/>
              </a:cxn>
              <a:cxn ang="0">
                <a:pos x="119" y="13"/>
              </a:cxn>
              <a:cxn ang="0">
                <a:pos x="130" y="22"/>
              </a:cxn>
              <a:cxn ang="0">
                <a:pos x="139" y="33"/>
              </a:cxn>
              <a:cxn ang="0">
                <a:pos x="146" y="46"/>
              </a:cxn>
              <a:cxn ang="0">
                <a:pos x="150" y="60"/>
              </a:cxn>
              <a:cxn ang="0">
                <a:pos x="152" y="76"/>
              </a:cxn>
              <a:cxn ang="0">
                <a:pos x="150" y="91"/>
              </a:cxn>
              <a:cxn ang="0">
                <a:pos x="146" y="105"/>
              </a:cxn>
              <a:cxn ang="0">
                <a:pos x="139" y="118"/>
              </a:cxn>
              <a:cxn ang="0">
                <a:pos x="130" y="129"/>
              </a:cxn>
              <a:cxn ang="0">
                <a:pos x="119" y="139"/>
              </a:cxn>
              <a:cxn ang="0">
                <a:pos x="106" y="146"/>
              </a:cxn>
              <a:cxn ang="0">
                <a:pos x="91" y="150"/>
              </a:cxn>
              <a:cxn ang="0">
                <a:pos x="76" y="152"/>
              </a:cxn>
              <a:cxn ang="0">
                <a:pos x="61" y="150"/>
              </a:cxn>
              <a:cxn ang="0">
                <a:pos x="47" y="146"/>
              </a:cxn>
              <a:cxn ang="0">
                <a:pos x="34" y="139"/>
              </a:cxn>
              <a:cxn ang="0">
                <a:pos x="22" y="129"/>
              </a:cxn>
              <a:cxn ang="0">
                <a:pos x="13" y="118"/>
              </a:cxn>
              <a:cxn ang="0">
                <a:pos x="6" y="105"/>
              </a:cxn>
              <a:cxn ang="0">
                <a:pos x="2" y="91"/>
              </a:cxn>
              <a:cxn ang="0">
                <a:pos x="0" y="76"/>
              </a:cxn>
              <a:cxn ang="0">
                <a:pos x="2" y="60"/>
              </a:cxn>
              <a:cxn ang="0">
                <a:pos x="6" y="46"/>
              </a:cxn>
              <a:cxn ang="0">
                <a:pos x="13" y="33"/>
              </a:cxn>
              <a:cxn ang="0">
                <a:pos x="22" y="22"/>
              </a:cxn>
              <a:cxn ang="0">
                <a:pos x="34" y="13"/>
              </a:cxn>
              <a:cxn ang="0">
                <a:pos x="47" y="6"/>
              </a:cxn>
              <a:cxn ang="0">
                <a:pos x="61" y="2"/>
              </a:cxn>
              <a:cxn ang="0">
                <a:pos x="76" y="0"/>
              </a:cxn>
            </a:cxnLst>
            <a:rect l="0" t="0" r="r" b="b"/>
            <a:pathLst>
              <a:path w="152" h="152">
                <a:moveTo>
                  <a:pt x="76" y="0"/>
                </a:moveTo>
                <a:lnTo>
                  <a:pt x="91" y="2"/>
                </a:lnTo>
                <a:lnTo>
                  <a:pt x="106" y="6"/>
                </a:lnTo>
                <a:lnTo>
                  <a:pt x="119" y="13"/>
                </a:lnTo>
                <a:lnTo>
                  <a:pt x="130" y="22"/>
                </a:lnTo>
                <a:lnTo>
                  <a:pt x="139" y="33"/>
                </a:lnTo>
                <a:lnTo>
                  <a:pt x="146" y="46"/>
                </a:lnTo>
                <a:lnTo>
                  <a:pt x="150" y="60"/>
                </a:lnTo>
                <a:lnTo>
                  <a:pt x="152" y="76"/>
                </a:lnTo>
                <a:lnTo>
                  <a:pt x="150" y="91"/>
                </a:lnTo>
                <a:lnTo>
                  <a:pt x="146" y="105"/>
                </a:lnTo>
                <a:lnTo>
                  <a:pt x="139" y="118"/>
                </a:lnTo>
                <a:lnTo>
                  <a:pt x="130" y="129"/>
                </a:lnTo>
                <a:lnTo>
                  <a:pt x="119" y="139"/>
                </a:lnTo>
                <a:lnTo>
                  <a:pt x="106" y="146"/>
                </a:lnTo>
                <a:lnTo>
                  <a:pt x="91" y="150"/>
                </a:lnTo>
                <a:lnTo>
                  <a:pt x="76" y="152"/>
                </a:lnTo>
                <a:lnTo>
                  <a:pt x="61" y="150"/>
                </a:lnTo>
                <a:lnTo>
                  <a:pt x="47" y="146"/>
                </a:lnTo>
                <a:lnTo>
                  <a:pt x="34" y="139"/>
                </a:lnTo>
                <a:lnTo>
                  <a:pt x="22" y="129"/>
                </a:lnTo>
                <a:lnTo>
                  <a:pt x="13" y="118"/>
                </a:lnTo>
                <a:lnTo>
                  <a:pt x="6" y="105"/>
                </a:lnTo>
                <a:lnTo>
                  <a:pt x="2" y="91"/>
                </a:lnTo>
                <a:lnTo>
                  <a:pt x="0" y="76"/>
                </a:lnTo>
                <a:lnTo>
                  <a:pt x="2" y="60"/>
                </a:lnTo>
                <a:lnTo>
                  <a:pt x="6" y="46"/>
                </a:lnTo>
                <a:lnTo>
                  <a:pt x="13" y="33"/>
                </a:lnTo>
                <a:lnTo>
                  <a:pt x="22" y="22"/>
                </a:lnTo>
                <a:lnTo>
                  <a:pt x="34" y="13"/>
                </a:lnTo>
                <a:lnTo>
                  <a:pt x="47" y="6"/>
                </a:lnTo>
                <a:lnTo>
                  <a:pt x="61" y="2"/>
                </a:lnTo>
                <a:lnTo>
                  <a:pt x="76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t-EE"/>
          </a:p>
        </p:txBody>
      </p:sp>
      <p:sp>
        <p:nvSpPr>
          <p:cNvPr id="47" name="Freeform 69"/>
          <p:cNvSpPr>
            <a:spLocks/>
          </p:cNvSpPr>
          <p:nvPr/>
        </p:nvSpPr>
        <p:spPr bwMode="auto">
          <a:xfrm>
            <a:off x="7766188" y="2766407"/>
            <a:ext cx="101600" cy="101600"/>
          </a:xfrm>
          <a:custGeom>
            <a:avLst/>
            <a:gdLst/>
            <a:ahLst/>
            <a:cxnLst>
              <a:cxn ang="0">
                <a:pos x="76" y="0"/>
              </a:cxn>
              <a:cxn ang="0">
                <a:pos x="92" y="2"/>
              </a:cxn>
              <a:cxn ang="0">
                <a:pos x="106" y="6"/>
              </a:cxn>
              <a:cxn ang="0">
                <a:pos x="119" y="13"/>
              </a:cxn>
              <a:cxn ang="0">
                <a:pos x="130" y="22"/>
              </a:cxn>
              <a:cxn ang="0">
                <a:pos x="139" y="33"/>
              </a:cxn>
              <a:cxn ang="0">
                <a:pos x="146" y="46"/>
              </a:cxn>
              <a:cxn ang="0">
                <a:pos x="150" y="60"/>
              </a:cxn>
              <a:cxn ang="0">
                <a:pos x="152" y="76"/>
              </a:cxn>
              <a:cxn ang="0">
                <a:pos x="150" y="91"/>
              </a:cxn>
              <a:cxn ang="0">
                <a:pos x="146" y="105"/>
              </a:cxn>
              <a:cxn ang="0">
                <a:pos x="139" y="118"/>
              </a:cxn>
              <a:cxn ang="0">
                <a:pos x="130" y="129"/>
              </a:cxn>
              <a:cxn ang="0">
                <a:pos x="119" y="139"/>
              </a:cxn>
              <a:cxn ang="0">
                <a:pos x="106" y="146"/>
              </a:cxn>
              <a:cxn ang="0">
                <a:pos x="92" y="150"/>
              </a:cxn>
              <a:cxn ang="0">
                <a:pos x="76" y="152"/>
              </a:cxn>
              <a:cxn ang="0">
                <a:pos x="61" y="150"/>
              </a:cxn>
              <a:cxn ang="0">
                <a:pos x="47" y="146"/>
              </a:cxn>
              <a:cxn ang="0">
                <a:pos x="34" y="139"/>
              </a:cxn>
              <a:cxn ang="0">
                <a:pos x="23" y="129"/>
              </a:cxn>
              <a:cxn ang="0">
                <a:pos x="13" y="118"/>
              </a:cxn>
              <a:cxn ang="0">
                <a:pos x="6" y="105"/>
              </a:cxn>
              <a:cxn ang="0">
                <a:pos x="2" y="91"/>
              </a:cxn>
              <a:cxn ang="0">
                <a:pos x="0" y="76"/>
              </a:cxn>
              <a:cxn ang="0">
                <a:pos x="2" y="60"/>
              </a:cxn>
              <a:cxn ang="0">
                <a:pos x="6" y="46"/>
              </a:cxn>
              <a:cxn ang="0">
                <a:pos x="13" y="33"/>
              </a:cxn>
              <a:cxn ang="0">
                <a:pos x="23" y="22"/>
              </a:cxn>
              <a:cxn ang="0">
                <a:pos x="34" y="13"/>
              </a:cxn>
              <a:cxn ang="0">
                <a:pos x="47" y="6"/>
              </a:cxn>
              <a:cxn ang="0">
                <a:pos x="61" y="2"/>
              </a:cxn>
              <a:cxn ang="0">
                <a:pos x="76" y="0"/>
              </a:cxn>
            </a:cxnLst>
            <a:rect l="0" t="0" r="r" b="b"/>
            <a:pathLst>
              <a:path w="152" h="152">
                <a:moveTo>
                  <a:pt x="76" y="0"/>
                </a:moveTo>
                <a:lnTo>
                  <a:pt x="92" y="2"/>
                </a:lnTo>
                <a:lnTo>
                  <a:pt x="106" y="6"/>
                </a:lnTo>
                <a:lnTo>
                  <a:pt x="119" y="13"/>
                </a:lnTo>
                <a:lnTo>
                  <a:pt x="130" y="22"/>
                </a:lnTo>
                <a:lnTo>
                  <a:pt x="139" y="33"/>
                </a:lnTo>
                <a:lnTo>
                  <a:pt x="146" y="46"/>
                </a:lnTo>
                <a:lnTo>
                  <a:pt x="150" y="60"/>
                </a:lnTo>
                <a:lnTo>
                  <a:pt x="152" y="76"/>
                </a:lnTo>
                <a:lnTo>
                  <a:pt x="150" y="91"/>
                </a:lnTo>
                <a:lnTo>
                  <a:pt x="146" y="105"/>
                </a:lnTo>
                <a:lnTo>
                  <a:pt x="139" y="118"/>
                </a:lnTo>
                <a:lnTo>
                  <a:pt x="130" y="129"/>
                </a:lnTo>
                <a:lnTo>
                  <a:pt x="119" y="139"/>
                </a:lnTo>
                <a:lnTo>
                  <a:pt x="106" y="146"/>
                </a:lnTo>
                <a:lnTo>
                  <a:pt x="92" y="150"/>
                </a:lnTo>
                <a:lnTo>
                  <a:pt x="76" y="152"/>
                </a:lnTo>
                <a:lnTo>
                  <a:pt x="61" y="150"/>
                </a:lnTo>
                <a:lnTo>
                  <a:pt x="47" y="146"/>
                </a:lnTo>
                <a:lnTo>
                  <a:pt x="34" y="139"/>
                </a:lnTo>
                <a:lnTo>
                  <a:pt x="23" y="129"/>
                </a:lnTo>
                <a:lnTo>
                  <a:pt x="13" y="118"/>
                </a:lnTo>
                <a:lnTo>
                  <a:pt x="6" y="105"/>
                </a:lnTo>
                <a:lnTo>
                  <a:pt x="2" y="91"/>
                </a:lnTo>
                <a:lnTo>
                  <a:pt x="0" y="76"/>
                </a:lnTo>
                <a:lnTo>
                  <a:pt x="2" y="60"/>
                </a:lnTo>
                <a:lnTo>
                  <a:pt x="6" y="46"/>
                </a:lnTo>
                <a:lnTo>
                  <a:pt x="13" y="33"/>
                </a:lnTo>
                <a:lnTo>
                  <a:pt x="23" y="22"/>
                </a:lnTo>
                <a:lnTo>
                  <a:pt x="34" y="13"/>
                </a:lnTo>
                <a:lnTo>
                  <a:pt x="47" y="6"/>
                </a:lnTo>
                <a:lnTo>
                  <a:pt x="61" y="2"/>
                </a:lnTo>
                <a:lnTo>
                  <a:pt x="76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t-EE"/>
          </a:p>
        </p:txBody>
      </p:sp>
      <p:sp>
        <p:nvSpPr>
          <p:cNvPr id="48" name="Freeform 47"/>
          <p:cNvSpPr>
            <a:spLocks/>
          </p:cNvSpPr>
          <p:nvPr/>
        </p:nvSpPr>
        <p:spPr bwMode="auto">
          <a:xfrm>
            <a:off x="8725038" y="3077556"/>
            <a:ext cx="101600" cy="101600"/>
          </a:xfrm>
          <a:custGeom>
            <a:avLst/>
            <a:gdLst/>
            <a:ahLst/>
            <a:cxnLst>
              <a:cxn ang="0">
                <a:pos x="76" y="0"/>
              </a:cxn>
              <a:cxn ang="0">
                <a:pos x="91" y="2"/>
              </a:cxn>
              <a:cxn ang="0">
                <a:pos x="105" y="6"/>
              </a:cxn>
              <a:cxn ang="0">
                <a:pos x="118" y="13"/>
              </a:cxn>
              <a:cxn ang="0">
                <a:pos x="130" y="23"/>
              </a:cxn>
              <a:cxn ang="0">
                <a:pos x="139" y="34"/>
              </a:cxn>
              <a:cxn ang="0">
                <a:pos x="146" y="47"/>
              </a:cxn>
              <a:cxn ang="0">
                <a:pos x="150" y="61"/>
              </a:cxn>
              <a:cxn ang="0">
                <a:pos x="152" y="76"/>
              </a:cxn>
              <a:cxn ang="0">
                <a:pos x="150" y="92"/>
              </a:cxn>
              <a:cxn ang="0">
                <a:pos x="146" y="106"/>
              </a:cxn>
              <a:cxn ang="0">
                <a:pos x="139" y="119"/>
              </a:cxn>
              <a:cxn ang="0">
                <a:pos x="130" y="130"/>
              </a:cxn>
              <a:cxn ang="0">
                <a:pos x="118" y="139"/>
              </a:cxn>
              <a:cxn ang="0">
                <a:pos x="105" y="146"/>
              </a:cxn>
              <a:cxn ang="0">
                <a:pos x="91" y="150"/>
              </a:cxn>
              <a:cxn ang="0">
                <a:pos x="76" y="152"/>
              </a:cxn>
              <a:cxn ang="0">
                <a:pos x="61" y="150"/>
              </a:cxn>
              <a:cxn ang="0">
                <a:pos x="46" y="146"/>
              </a:cxn>
              <a:cxn ang="0">
                <a:pos x="33" y="139"/>
              </a:cxn>
              <a:cxn ang="0">
                <a:pos x="22" y="130"/>
              </a:cxn>
              <a:cxn ang="0">
                <a:pos x="13" y="119"/>
              </a:cxn>
              <a:cxn ang="0">
                <a:pos x="6" y="106"/>
              </a:cxn>
              <a:cxn ang="0">
                <a:pos x="2" y="92"/>
              </a:cxn>
              <a:cxn ang="0">
                <a:pos x="0" y="76"/>
              </a:cxn>
              <a:cxn ang="0">
                <a:pos x="2" y="61"/>
              </a:cxn>
              <a:cxn ang="0">
                <a:pos x="6" y="47"/>
              </a:cxn>
              <a:cxn ang="0">
                <a:pos x="13" y="34"/>
              </a:cxn>
              <a:cxn ang="0">
                <a:pos x="22" y="23"/>
              </a:cxn>
              <a:cxn ang="0">
                <a:pos x="33" y="13"/>
              </a:cxn>
              <a:cxn ang="0">
                <a:pos x="46" y="6"/>
              </a:cxn>
              <a:cxn ang="0">
                <a:pos x="61" y="2"/>
              </a:cxn>
              <a:cxn ang="0">
                <a:pos x="76" y="0"/>
              </a:cxn>
            </a:cxnLst>
            <a:rect l="0" t="0" r="r" b="b"/>
            <a:pathLst>
              <a:path w="152" h="152">
                <a:moveTo>
                  <a:pt x="76" y="0"/>
                </a:moveTo>
                <a:lnTo>
                  <a:pt x="91" y="2"/>
                </a:lnTo>
                <a:lnTo>
                  <a:pt x="105" y="6"/>
                </a:lnTo>
                <a:lnTo>
                  <a:pt x="118" y="13"/>
                </a:lnTo>
                <a:lnTo>
                  <a:pt x="130" y="23"/>
                </a:lnTo>
                <a:lnTo>
                  <a:pt x="139" y="34"/>
                </a:lnTo>
                <a:lnTo>
                  <a:pt x="146" y="47"/>
                </a:lnTo>
                <a:lnTo>
                  <a:pt x="150" y="61"/>
                </a:lnTo>
                <a:lnTo>
                  <a:pt x="152" y="76"/>
                </a:lnTo>
                <a:lnTo>
                  <a:pt x="150" y="92"/>
                </a:lnTo>
                <a:lnTo>
                  <a:pt x="146" y="106"/>
                </a:lnTo>
                <a:lnTo>
                  <a:pt x="139" y="119"/>
                </a:lnTo>
                <a:lnTo>
                  <a:pt x="130" y="130"/>
                </a:lnTo>
                <a:lnTo>
                  <a:pt x="118" y="139"/>
                </a:lnTo>
                <a:lnTo>
                  <a:pt x="105" y="146"/>
                </a:lnTo>
                <a:lnTo>
                  <a:pt x="91" y="150"/>
                </a:lnTo>
                <a:lnTo>
                  <a:pt x="76" y="152"/>
                </a:lnTo>
                <a:lnTo>
                  <a:pt x="61" y="150"/>
                </a:lnTo>
                <a:lnTo>
                  <a:pt x="46" y="146"/>
                </a:lnTo>
                <a:lnTo>
                  <a:pt x="33" y="139"/>
                </a:lnTo>
                <a:lnTo>
                  <a:pt x="22" y="130"/>
                </a:lnTo>
                <a:lnTo>
                  <a:pt x="13" y="119"/>
                </a:lnTo>
                <a:lnTo>
                  <a:pt x="6" y="106"/>
                </a:lnTo>
                <a:lnTo>
                  <a:pt x="2" y="92"/>
                </a:lnTo>
                <a:lnTo>
                  <a:pt x="0" y="76"/>
                </a:lnTo>
                <a:lnTo>
                  <a:pt x="2" y="61"/>
                </a:lnTo>
                <a:lnTo>
                  <a:pt x="6" y="47"/>
                </a:lnTo>
                <a:lnTo>
                  <a:pt x="13" y="34"/>
                </a:lnTo>
                <a:lnTo>
                  <a:pt x="22" y="23"/>
                </a:lnTo>
                <a:lnTo>
                  <a:pt x="33" y="13"/>
                </a:lnTo>
                <a:lnTo>
                  <a:pt x="46" y="6"/>
                </a:lnTo>
                <a:lnTo>
                  <a:pt x="61" y="2"/>
                </a:lnTo>
                <a:lnTo>
                  <a:pt x="76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t-EE"/>
          </a:p>
        </p:txBody>
      </p:sp>
      <p:sp>
        <p:nvSpPr>
          <p:cNvPr id="49" name="Text Box 77"/>
          <p:cNvSpPr txBox="1">
            <a:spLocks noChangeArrowheads="1"/>
          </p:cNvSpPr>
          <p:nvPr/>
        </p:nvSpPr>
        <p:spPr bwMode="auto">
          <a:xfrm>
            <a:off x="6284279" y="3045807"/>
            <a:ext cx="83067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schemeClr val="tx2">
                    <a:lumMod val="75000"/>
                  </a:schemeClr>
                </a:solidFill>
              </a:rPr>
              <a:t>Haapsalu</a:t>
            </a:r>
          </a:p>
        </p:txBody>
      </p:sp>
      <p:sp>
        <p:nvSpPr>
          <p:cNvPr id="50" name="Text Box 88"/>
          <p:cNvSpPr txBox="1">
            <a:spLocks noChangeArrowheads="1"/>
          </p:cNvSpPr>
          <p:nvPr/>
        </p:nvSpPr>
        <p:spPr bwMode="auto">
          <a:xfrm>
            <a:off x="4499743" y="4290052"/>
            <a:ext cx="96853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t-EE" sz="1200" b="1" dirty="0">
                <a:solidFill>
                  <a:schemeClr val="tx2">
                    <a:lumMod val="75000"/>
                  </a:schemeClr>
                </a:solidFill>
              </a:rPr>
              <a:t>Kuressaare</a:t>
            </a:r>
          </a:p>
        </p:txBody>
      </p:sp>
      <p:sp>
        <p:nvSpPr>
          <p:cNvPr id="51" name="Text Box 89"/>
          <p:cNvSpPr txBox="1">
            <a:spLocks noChangeArrowheads="1"/>
          </p:cNvSpPr>
          <p:nvPr/>
        </p:nvSpPr>
        <p:spPr bwMode="auto">
          <a:xfrm>
            <a:off x="7238519" y="3917686"/>
            <a:ext cx="59503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schemeClr val="tx2">
                    <a:lumMod val="75000"/>
                  </a:schemeClr>
                </a:solidFill>
              </a:rPr>
              <a:t>Pärnu</a:t>
            </a:r>
          </a:p>
        </p:txBody>
      </p:sp>
      <p:sp>
        <p:nvSpPr>
          <p:cNvPr id="52" name="Text Box 90"/>
          <p:cNvSpPr txBox="1">
            <a:spLocks noChangeArrowheads="1"/>
          </p:cNvSpPr>
          <p:nvPr/>
        </p:nvSpPr>
        <p:spPr bwMode="auto">
          <a:xfrm>
            <a:off x="7519997" y="2538638"/>
            <a:ext cx="57259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schemeClr val="tx2">
                    <a:lumMod val="75000"/>
                  </a:schemeClr>
                </a:solidFill>
              </a:rPr>
              <a:t>Rapla</a:t>
            </a:r>
          </a:p>
        </p:txBody>
      </p:sp>
      <p:sp>
        <p:nvSpPr>
          <p:cNvPr id="53" name="Text Box 91"/>
          <p:cNvSpPr txBox="1">
            <a:spLocks noChangeArrowheads="1"/>
          </p:cNvSpPr>
          <p:nvPr/>
        </p:nvSpPr>
        <p:spPr bwMode="auto">
          <a:xfrm>
            <a:off x="8490442" y="2850191"/>
            <a:ext cx="59503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schemeClr val="tx2">
                    <a:lumMod val="75000"/>
                  </a:schemeClr>
                </a:solidFill>
              </a:rPr>
              <a:t>Paide</a:t>
            </a:r>
          </a:p>
        </p:txBody>
      </p:sp>
      <p:sp>
        <p:nvSpPr>
          <p:cNvPr id="54" name="Text Box 92"/>
          <p:cNvSpPr txBox="1">
            <a:spLocks noChangeArrowheads="1"/>
          </p:cNvSpPr>
          <p:nvPr/>
        </p:nvSpPr>
        <p:spPr bwMode="auto">
          <a:xfrm>
            <a:off x="5180151" y="2528282"/>
            <a:ext cx="62869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schemeClr val="tx2">
                    <a:lumMod val="75000"/>
                  </a:schemeClr>
                </a:solidFill>
              </a:rPr>
              <a:t>Kärdla</a:t>
            </a:r>
          </a:p>
        </p:txBody>
      </p:sp>
      <p:grpSp>
        <p:nvGrpSpPr>
          <p:cNvPr id="55" name="Rühm 71"/>
          <p:cNvGrpSpPr/>
          <p:nvPr/>
        </p:nvGrpSpPr>
        <p:grpSpPr>
          <a:xfrm>
            <a:off x="6552484" y="1315431"/>
            <a:ext cx="2652347" cy="1554162"/>
            <a:chOff x="3065463" y="1430338"/>
            <a:chExt cx="2873375" cy="1554162"/>
          </a:xfrm>
          <a:solidFill>
            <a:schemeClr val="accent1"/>
          </a:solidFill>
        </p:grpSpPr>
        <p:sp>
          <p:nvSpPr>
            <p:cNvPr id="56" name="Freeform 9"/>
            <p:cNvSpPr>
              <a:spLocks/>
            </p:cNvSpPr>
            <p:nvPr/>
          </p:nvSpPr>
          <p:spPr bwMode="auto">
            <a:xfrm>
              <a:off x="3065463" y="1430338"/>
              <a:ext cx="2873375" cy="1554162"/>
            </a:xfrm>
            <a:custGeom>
              <a:avLst/>
              <a:gdLst/>
              <a:ahLst/>
              <a:cxnLst>
                <a:cxn ang="0">
                  <a:pos x="2624" y="1543"/>
                </a:cxn>
                <a:cxn ang="0">
                  <a:pos x="2715" y="1271"/>
                </a:cxn>
                <a:cxn ang="0">
                  <a:pos x="2670" y="1193"/>
                </a:cxn>
                <a:cxn ang="0">
                  <a:pos x="2969" y="1121"/>
                </a:cxn>
                <a:cxn ang="0">
                  <a:pos x="3184" y="1071"/>
                </a:cxn>
                <a:cxn ang="0">
                  <a:pos x="3322" y="858"/>
                </a:cxn>
                <a:cxn ang="0">
                  <a:pos x="3262" y="779"/>
                </a:cxn>
                <a:cxn ang="0">
                  <a:pos x="3249" y="701"/>
                </a:cxn>
                <a:cxn ang="0">
                  <a:pos x="3230" y="660"/>
                </a:cxn>
                <a:cxn ang="0">
                  <a:pos x="3176" y="636"/>
                </a:cxn>
                <a:cxn ang="0">
                  <a:pos x="3161" y="534"/>
                </a:cxn>
                <a:cxn ang="0">
                  <a:pos x="3143" y="463"/>
                </a:cxn>
                <a:cxn ang="0">
                  <a:pos x="3128" y="418"/>
                </a:cxn>
                <a:cxn ang="0">
                  <a:pos x="3105" y="399"/>
                </a:cxn>
                <a:cxn ang="0">
                  <a:pos x="3103" y="373"/>
                </a:cxn>
                <a:cxn ang="0">
                  <a:pos x="3146" y="362"/>
                </a:cxn>
                <a:cxn ang="0">
                  <a:pos x="3151" y="330"/>
                </a:cxn>
                <a:cxn ang="0">
                  <a:pos x="3068" y="280"/>
                </a:cxn>
                <a:cxn ang="0">
                  <a:pos x="2963" y="171"/>
                </a:cxn>
                <a:cxn ang="0">
                  <a:pos x="2940" y="289"/>
                </a:cxn>
                <a:cxn ang="0">
                  <a:pos x="2836" y="248"/>
                </a:cxn>
                <a:cxn ang="0">
                  <a:pos x="2737" y="346"/>
                </a:cxn>
                <a:cxn ang="0">
                  <a:pos x="2734" y="426"/>
                </a:cxn>
                <a:cxn ang="0">
                  <a:pos x="2640" y="441"/>
                </a:cxn>
                <a:cxn ang="0">
                  <a:pos x="2592" y="487"/>
                </a:cxn>
                <a:cxn ang="0">
                  <a:pos x="2496" y="526"/>
                </a:cxn>
                <a:cxn ang="0">
                  <a:pos x="2281" y="424"/>
                </a:cxn>
                <a:cxn ang="0">
                  <a:pos x="2040" y="504"/>
                </a:cxn>
                <a:cxn ang="0">
                  <a:pos x="1939" y="499"/>
                </a:cxn>
                <a:cxn ang="0">
                  <a:pos x="1733" y="376"/>
                </a:cxn>
                <a:cxn ang="0">
                  <a:pos x="1646" y="553"/>
                </a:cxn>
                <a:cxn ang="0">
                  <a:pos x="1629" y="653"/>
                </a:cxn>
                <a:cxn ang="0">
                  <a:pos x="1517" y="680"/>
                </a:cxn>
                <a:cxn ang="0">
                  <a:pos x="1366" y="708"/>
                </a:cxn>
                <a:cxn ang="0">
                  <a:pos x="1179" y="679"/>
                </a:cxn>
                <a:cxn ang="0">
                  <a:pos x="1084" y="626"/>
                </a:cxn>
                <a:cxn ang="0">
                  <a:pos x="933" y="629"/>
                </a:cxn>
                <a:cxn ang="0">
                  <a:pos x="884" y="768"/>
                </a:cxn>
                <a:cxn ang="0">
                  <a:pos x="747" y="816"/>
                </a:cxn>
                <a:cxn ang="0">
                  <a:pos x="681" y="846"/>
                </a:cxn>
                <a:cxn ang="0">
                  <a:pos x="769" y="980"/>
                </a:cxn>
                <a:cxn ang="0">
                  <a:pos x="653" y="935"/>
                </a:cxn>
                <a:cxn ang="0">
                  <a:pos x="552" y="872"/>
                </a:cxn>
                <a:cxn ang="0">
                  <a:pos x="458" y="962"/>
                </a:cxn>
                <a:cxn ang="0">
                  <a:pos x="562" y="1044"/>
                </a:cxn>
                <a:cxn ang="0">
                  <a:pos x="572" y="1172"/>
                </a:cxn>
                <a:cxn ang="0">
                  <a:pos x="273" y="1156"/>
                </a:cxn>
                <a:cxn ang="0">
                  <a:pos x="291" y="1593"/>
                </a:cxn>
                <a:cxn ang="0">
                  <a:pos x="679" y="1807"/>
                </a:cxn>
                <a:cxn ang="0">
                  <a:pos x="566" y="1911"/>
                </a:cxn>
                <a:cxn ang="0">
                  <a:pos x="653" y="1908"/>
                </a:cxn>
                <a:cxn ang="0">
                  <a:pos x="793" y="1889"/>
                </a:cxn>
                <a:cxn ang="0">
                  <a:pos x="889" y="1854"/>
                </a:cxn>
                <a:cxn ang="0">
                  <a:pos x="937" y="1738"/>
                </a:cxn>
                <a:cxn ang="0">
                  <a:pos x="1287" y="1617"/>
                </a:cxn>
                <a:cxn ang="0">
                  <a:pos x="1270" y="1490"/>
                </a:cxn>
                <a:cxn ang="0">
                  <a:pos x="1330" y="1413"/>
                </a:cxn>
                <a:cxn ang="0">
                  <a:pos x="1411" y="1295"/>
                </a:cxn>
                <a:cxn ang="0">
                  <a:pos x="1546" y="1314"/>
                </a:cxn>
                <a:cxn ang="0">
                  <a:pos x="1778" y="1294"/>
                </a:cxn>
                <a:cxn ang="0">
                  <a:pos x="2396" y="1898"/>
                </a:cxn>
              </a:cxnLst>
              <a:rect l="0" t="0" r="r" b="b"/>
              <a:pathLst>
                <a:path w="3341" h="1959">
                  <a:moveTo>
                    <a:pt x="2401" y="1959"/>
                  </a:moveTo>
                  <a:lnTo>
                    <a:pt x="2549" y="1801"/>
                  </a:lnTo>
                  <a:lnTo>
                    <a:pt x="2541" y="1655"/>
                  </a:lnTo>
                  <a:lnTo>
                    <a:pt x="2650" y="1708"/>
                  </a:lnTo>
                  <a:lnTo>
                    <a:pt x="2687" y="1610"/>
                  </a:lnTo>
                  <a:lnTo>
                    <a:pt x="2606" y="1576"/>
                  </a:lnTo>
                  <a:lnTo>
                    <a:pt x="2624" y="1543"/>
                  </a:lnTo>
                  <a:lnTo>
                    <a:pt x="2740" y="1339"/>
                  </a:lnTo>
                  <a:lnTo>
                    <a:pt x="2740" y="1339"/>
                  </a:lnTo>
                  <a:lnTo>
                    <a:pt x="2736" y="1324"/>
                  </a:lnTo>
                  <a:lnTo>
                    <a:pt x="2732" y="1310"/>
                  </a:lnTo>
                  <a:lnTo>
                    <a:pt x="2726" y="1297"/>
                  </a:lnTo>
                  <a:lnTo>
                    <a:pt x="2720" y="1284"/>
                  </a:lnTo>
                  <a:lnTo>
                    <a:pt x="2715" y="1271"/>
                  </a:lnTo>
                  <a:lnTo>
                    <a:pt x="2709" y="1258"/>
                  </a:lnTo>
                  <a:lnTo>
                    <a:pt x="2703" y="1247"/>
                  </a:lnTo>
                  <a:lnTo>
                    <a:pt x="2697" y="1236"/>
                  </a:lnTo>
                  <a:lnTo>
                    <a:pt x="2690" y="1225"/>
                  </a:lnTo>
                  <a:lnTo>
                    <a:pt x="2684" y="1214"/>
                  </a:lnTo>
                  <a:lnTo>
                    <a:pt x="2677" y="1204"/>
                  </a:lnTo>
                  <a:lnTo>
                    <a:pt x="2670" y="1193"/>
                  </a:lnTo>
                  <a:lnTo>
                    <a:pt x="2664" y="1184"/>
                  </a:lnTo>
                  <a:lnTo>
                    <a:pt x="2656" y="1174"/>
                  </a:lnTo>
                  <a:lnTo>
                    <a:pt x="2650" y="1165"/>
                  </a:lnTo>
                  <a:lnTo>
                    <a:pt x="2644" y="1156"/>
                  </a:lnTo>
                  <a:lnTo>
                    <a:pt x="2819" y="1144"/>
                  </a:lnTo>
                  <a:lnTo>
                    <a:pt x="2918" y="1160"/>
                  </a:lnTo>
                  <a:lnTo>
                    <a:pt x="2969" y="1121"/>
                  </a:lnTo>
                  <a:lnTo>
                    <a:pt x="3022" y="1085"/>
                  </a:lnTo>
                  <a:lnTo>
                    <a:pt x="3119" y="1048"/>
                  </a:lnTo>
                  <a:lnTo>
                    <a:pt x="3119" y="1048"/>
                  </a:lnTo>
                  <a:lnTo>
                    <a:pt x="3127" y="1054"/>
                  </a:lnTo>
                  <a:lnTo>
                    <a:pt x="3142" y="1061"/>
                  </a:lnTo>
                  <a:lnTo>
                    <a:pt x="3162" y="1066"/>
                  </a:lnTo>
                  <a:lnTo>
                    <a:pt x="3184" y="1071"/>
                  </a:lnTo>
                  <a:lnTo>
                    <a:pt x="3206" y="1074"/>
                  </a:lnTo>
                  <a:lnTo>
                    <a:pt x="3228" y="1078"/>
                  </a:lnTo>
                  <a:lnTo>
                    <a:pt x="3246" y="1080"/>
                  </a:lnTo>
                  <a:lnTo>
                    <a:pt x="3257" y="1081"/>
                  </a:lnTo>
                  <a:lnTo>
                    <a:pt x="3341" y="1108"/>
                  </a:lnTo>
                  <a:lnTo>
                    <a:pt x="3328" y="951"/>
                  </a:lnTo>
                  <a:lnTo>
                    <a:pt x="3322" y="858"/>
                  </a:lnTo>
                  <a:lnTo>
                    <a:pt x="3322" y="858"/>
                  </a:lnTo>
                  <a:lnTo>
                    <a:pt x="3310" y="848"/>
                  </a:lnTo>
                  <a:lnTo>
                    <a:pt x="3299" y="838"/>
                  </a:lnTo>
                  <a:lnTo>
                    <a:pt x="3289" y="826"/>
                  </a:lnTo>
                  <a:lnTo>
                    <a:pt x="3278" y="813"/>
                  </a:lnTo>
                  <a:lnTo>
                    <a:pt x="3269" y="797"/>
                  </a:lnTo>
                  <a:lnTo>
                    <a:pt x="3262" y="779"/>
                  </a:lnTo>
                  <a:lnTo>
                    <a:pt x="3255" y="759"/>
                  </a:lnTo>
                  <a:lnTo>
                    <a:pt x="3249" y="736"/>
                  </a:lnTo>
                  <a:lnTo>
                    <a:pt x="3249" y="736"/>
                  </a:lnTo>
                  <a:lnTo>
                    <a:pt x="3249" y="728"/>
                  </a:lnTo>
                  <a:lnTo>
                    <a:pt x="3248" y="719"/>
                  </a:lnTo>
                  <a:lnTo>
                    <a:pt x="3248" y="709"/>
                  </a:lnTo>
                  <a:lnTo>
                    <a:pt x="3249" y="701"/>
                  </a:lnTo>
                  <a:lnTo>
                    <a:pt x="3248" y="693"/>
                  </a:lnTo>
                  <a:lnTo>
                    <a:pt x="3248" y="685"/>
                  </a:lnTo>
                  <a:lnTo>
                    <a:pt x="3247" y="679"/>
                  </a:lnTo>
                  <a:lnTo>
                    <a:pt x="3245" y="673"/>
                  </a:lnTo>
                  <a:lnTo>
                    <a:pt x="3245" y="673"/>
                  </a:lnTo>
                  <a:lnTo>
                    <a:pt x="3238" y="665"/>
                  </a:lnTo>
                  <a:lnTo>
                    <a:pt x="3230" y="660"/>
                  </a:lnTo>
                  <a:lnTo>
                    <a:pt x="3220" y="657"/>
                  </a:lnTo>
                  <a:lnTo>
                    <a:pt x="3209" y="654"/>
                  </a:lnTo>
                  <a:lnTo>
                    <a:pt x="3199" y="652"/>
                  </a:lnTo>
                  <a:lnTo>
                    <a:pt x="3190" y="649"/>
                  </a:lnTo>
                  <a:lnTo>
                    <a:pt x="3182" y="643"/>
                  </a:lnTo>
                  <a:lnTo>
                    <a:pt x="3176" y="636"/>
                  </a:lnTo>
                  <a:lnTo>
                    <a:pt x="3176" y="636"/>
                  </a:lnTo>
                  <a:lnTo>
                    <a:pt x="3171" y="628"/>
                  </a:lnTo>
                  <a:lnTo>
                    <a:pt x="3167" y="618"/>
                  </a:lnTo>
                  <a:lnTo>
                    <a:pt x="3163" y="605"/>
                  </a:lnTo>
                  <a:lnTo>
                    <a:pt x="3162" y="590"/>
                  </a:lnTo>
                  <a:lnTo>
                    <a:pt x="3160" y="572"/>
                  </a:lnTo>
                  <a:lnTo>
                    <a:pt x="3160" y="553"/>
                  </a:lnTo>
                  <a:lnTo>
                    <a:pt x="3161" y="534"/>
                  </a:lnTo>
                  <a:lnTo>
                    <a:pt x="3162" y="513"/>
                  </a:lnTo>
                  <a:lnTo>
                    <a:pt x="3162" y="513"/>
                  </a:lnTo>
                  <a:lnTo>
                    <a:pt x="3158" y="502"/>
                  </a:lnTo>
                  <a:lnTo>
                    <a:pt x="3154" y="493"/>
                  </a:lnTo>
                  <a:lnTo>
                    <a:pt x="3150" y="483"/>
                  </a:lnTo>
                  <a:lnTo>
                    <a:pt x="3147" y="473"/>
                  </a:lnTo>
                  <a:lnTo>
                    <a:pt x="3143" y="463"/>
                  </a:lnTo>
                  <a:lnTo>
                    <a:pt x="3141" y="452"/>
                  </a:lnTo>
                  <a:lnTo>
                    <a:pt x="3139" y="440"/>
                  </a:lnTo>
                  <a:lnTo>
                    <a:pt x="3139" y="427"/>
                  </a:lnTo>
                  <a:lnTo>
                    <a:pt x="3139" y="427"/>
                  </a:lnTo>
                  <a:lnTo>
                    <a:pt x="3138" y="423"/>
                  </a:lnTo>
                  <a:lnTo>
                    <a:pt x="3134" y="420"/>
                  </a:lnTo>
                  <a:lnTo>
                    <a:pt x="3128" y="418"/>
                  </a:lnTo>
                  <a:lnTo>
                    <a:pt x="3122" y="416"/>
                  </a:lnTo>
                  <a:lnTo>
                    <a:pt x="3116" y="415"/>
                  </a:lnTo>
                  <a:lnTo>
                    <a:pt x="3110" y="412"/>
                  </a:lnTo>
                  <a:lnTo>
                    <a:pt x="3106" y="409"/>
                  </a:lnTo>
                  <a:lnTo>
                    <a:pt x="3105" y="403"/>
                  </a:lnTo>
                  <a:lnTo>
                    <a:pt x="3105" y="403"/>
                  </a:lnTo>
                  <a:lnTo>
                    <a:pt x="3105" y="399"/>
                  </a:lnTo>
                  <a:lnTo>
                    <a:pt x="3105" y="396"/>
                  </a:lnTo>
                  <a:lnTo>
                    <a:pt x="3104" y="393"/>
                  </a:lnTo>
                  <a:lnTo>
                    <a:pt x="3104" y="390"/>
                  </a:lnTo>
                  <a:lnTo>
                    <a:pt x="3104" y="387"/>
                  </a:lnTo>
                  <a:lnTo>
                    <a:pt x="3103" y="384"/>
                  </a:lnTo>
                  <a:lnTo>
                    <a:pt x="3103" y="379"/>
                  </a:lnTo>
                  <a:lnTo>
                    <a:pt x="3103" y="373"/>
                  </a:lnTo>
                  <a:lnTo>
                    <a:pt x="3103" y="373"/>
                  </a:lnTo>
                  <a:lnTo>
                    <a:pt x="3105" y="363"/>
                  </a:lnTo>
                  <a:lnTo>
                    <a:pt x="3111" y="360"/>
                  </a:lnTo>
                  <a:lnTo>
                    <a:pt x="3119" y="360"/>
                  </a:lnTo>
                  <a:lnTo>
                    <a:pt x="3128" y="361"/>
                  </a:lnTo>
                  <a:lnTo>
                    <a:pt x="3137" y="362"/>
                  </a:lnTo>
                  <a:lnTo>
                    <a:pt x="3146" y="362"/>
                  </a:lnTo>
                  <a:lnTo>
                    <a:pt x="3152" y="357"/>
                  </a:lnTo>
                  <a:lnTo>
                    <a:pt x="3154" y="346"/>
                  </a:lnTo>
                  <a:lnTo>
                    <a:pt x="3154" y="346"/>
                  </a:lnTo>
                  <a:lnTo>
                    <a:pt x="3154" y="343"/>
                  </a:lnTo>
                  <a:lnTo>
                    <a:pt x="3153" y="339"/>
                  </a:lnTo>
                  <a:lnTo>
                    <a:pt x="3152" y="335"/>
                  </a:lnTo>
                  <a:lnTo>
                    <a:pt x="3151" y="330"/>
                  </a:lnTo>
                  <a:lnTo>
                    <a:pt x="3150" y="326"/>
                  </a:lnTo>
                  <a:lnTo>
                    <a:pt x="3149" y="321"/>
                  </a:lnTo>
                  <a:lnTo>
                    <a:pt x="3148" y="317"/>
                  </a:lnTo>
                  <a:lnTo>
                    <a:pt x="3148" y="312"/>
                  </a:lnTo>
                  <a:lnTo>
                    <a:pt x="3154" y="267"/>
                  </a:lnTo>
                  <a:lnTo>
                    <a:pt x="3108" y="279"/>
                  </a:lnTo>
                  <a:lnTo>
                    <a:pt x="3068" y="280"/>
                  </a:lnTo>
                  <a:lnTo>
                    <a:pt x="3051" y="79"/>
                  </a:lnTo>
                  <a:lnTo>
                    <a:pt x="2993" y="61"/>
                  </a:lnTo>
                  <a:lnTo>
                    <a:pt x="2966" y="0"/>
                  </a:lnTo>
                  <a:lnTo>
                    <a:pt x="2919" y="7"/>
                  </a:lnTo>
                  <a:lnTo>
                    <a:pt x="2927" y="110"/>
                  </a:lnTo>
                  <a:lnTo>
                    <a:pt x="2963" y="171"/>
                  </a:lnTo>
                  <a:lnTo>
                    <a:pt x="2963" y="171"/>
                  </a:lnTo>
                  <a:lnTo>
                    <a:pt x="2965" y="194"/>
                  </a:lnTo>
                  <a:lnTo>
                    <a:pt x="2965" y="215"/>
                  </a:lnTo>
                  <a:lnTo>
                    <a:pt x="2963" y="236"/>
                  </a:lnTo>
                  <a:lnTo>
                    <a:pt x="2960" y="253"/>
                  </a:lnTo>
                  <a:lnTo>
                    <a:pt x="2955" y="268"/>
                  </a:lnTo>
                  <a:lnTo>
                    <a:pt x="2948" y="280"/>
                  </a:lnTo>
                  <a:lnTo>
                    <a:pt x="2940" y="289"/>
                  </a:lnTo>
                  <a:lnTo>
                    <a:pt x="2929" y="295"/>
                  </a:lnTo>
                  <a:lnTo>
                    <a:pt x="2917" y="298"/>
                  </a:lnTo>
                  <a:lnTo>
                    <a:pt x="2904" y="296"/>
                  </a:lnTo>
                  <a:lnTo>
                    <a:pt x="2890" y="291"/>
                  </a:lnTo>
                  <a:lnTo>
                    <a:pt x="2873" y="281"/>
                  </a:lnTo>
                  <a:lnTo>
                    <a:pt x="2855" y="267"/>
                  </a:lnTo>
                  <a:lnTo>
                    <a:pt x="2836" y="248"/>
                  </a:lnTo>
                  <a:lnTo>
                    <a:pt x="2815" y="223"/>
                  </a:lnTo>
                  <a:lnTo>
                    <a:pt x="2792" y="194"/>
                  </a:lnTo>
                  <a:lnTo>
                    <a:pt x="2718" y="160"/>
                  </a:lnTo>
                  <a:lnTo>
                    <a:pt x="2649" y="97"/>
                  </a:lnTo>
                  <a:lnTo>
                    <a:pt x="2623" y="187"/>
                  </a:lnTo>
                  <a:lnTo>
                    <a:pt x="2737" y="346"/>
                  </a:lnTo>
                  <a:lnTo>
                    <a:pt x="2737" y="346"/>
                  </a:lnTo>
                  <a:lnTo>
                    <a:pt x="2744" y="362"/>
                  </a:lnTo>
                  <a:lnTo>
                    <a:pt x="2749" y="378"/>
                  </a:lnTo>
                  <a:lnTo>
                    <a:pt x="2750" y="390"/>
                  </a:lnTo>
                  <a:lnTo>
                    <a:pt x="2749" y="402"/>
                  </a:lnTo>
                  <a:lnTo>
                    <a:pt x="2746" y="411"/>
                  </a:lnTo>
                  <a:lnTo>
                    <a:pt x="2741" y="419"/>
                  </a:lnTo>
                  <a:lnTo>
                    <a:pt x="2734" y="426"/>
                  </a:lnTo>
                  <a:lnTo>
                    <a:pt x="2723" y="431"/>
                  </a:lnTo>
                  <a:lnTo>
                    <a:pt x="2713" y="435"/>
                  </a:lnTo>
                  <a:lnTo>
                    <a:pt x="2700" y="439"/>
                  </a:lnTo>
                  <a:lnTo>
                    <a:pt x="2687" y="441"/>
                  </a:lnTo>
                  <a:lnTo>
                    <a:pt x="2673" y="442"/>
                  </a:lnTo>
                  <a:lnTo>
                    <a:pt x="2656" y="441"/>
                  </a:lnTo>
                  <a:lnTo>
                    <a:pt x="2640" y="441"/>
                  </a:lnTo>
                  <a:lnTo>
                    <a:pt x="2624" y="439"/>
                  </a:lnTo>
                  <a:lnTo>
                    <a:pt x="2607" y="437"/>
                  </a:lnTo>
                  <a:lnTo>
                    <a:pt x="2607" y="437"/>
                  </a:lnTo>
                  <a:lnTo>
                    <a:pt x="2606" y="452"/>
                  </a:lnTo>
                  <a:lnTo>
                    <a:pt x="2603" y="465"/>
                  </a:lnTo>
                  <a:lnTo>
                    <a:pt x="2598" y="477"/>
                  </a:lnTo>
                  <a:lnTo>
                    <a:pt x="2592" y="487"/>
                  </a:lnTo>
                  <a:lnTo>
                    <a:pt x="2583" y="497"/>
                  </a:lnTo>
                  <a:lnTo>
                    <a:pt x="2573" y="506"/>
                  </a:lnTo>
                  <a:lnTo>
                    <a:pt x="2561" y="512"/>
                  </a:lnTo>
                  <a:lnTo>
                    <a:pt x="2548" y="517"/>
                  </a:lnTo>
                  <a:lnTo>
                    <a:pt x="2533" y="522"/>
                  </a:lnTo>
                  <a:lnTo>
                    <a:pt x="2515" y="524"/>
                  </a:lnTo>
                  <a:lnTo>
                    <a:pt x="2496" y="526"/>
                  </a:lnTo>
                  <a:lnTo>
                    <a:pt x="2475" y="526"/>
                  </a:lnTo>
                  <a:lnTo>
                    <a:pt x="2452" y="525"/>
                  </a:lnTo>
                  <a:lnTo>
                    <a:pt x="2427" y="523"/>
                  </a:lnTo>
                  <a:lnTo>
                    <a:pt x="2400" y="520"/>
                  </a:lnTo>
                  <a:lnTo>
                    <a:pt x="2370" y="516"/>
                  </a:lnTo>
                  <a:lnTo>
                    <a:pt x="2339" y="438"/>
                  </a:lnTo>
                  <a:lnTo>
                    <a:pt x="2281" y="424"/>
                  </a:lnTo>
                  <a:lnTo>
                    <a:pt x="2273" y="491"/>
                  </a:lnTo>
                  <a:lnTo>
                    <a:pt x="2208" y="479"/>
                  </a:lnTo>
                  <a:lnTo>
                    <a:pt x="2134" y="394"/>
                  </a:lnTo>
                  <a:lnTo>
                    <a:pt x="2113" y="433"/>
                  </a:lnTo>
                  <a:lnTo>
                    <a:pt x="2160" y="510"/>
                  </a:lnTo>
                  <a:lnTo>
                    <a:pt x="2114" y="571"/>
                  </a:lnTo>
                  <a:lnTo>
                    <a:pt x="2040" y="504"/>
                  </a:lnTo>
                  <a:lnTo>
                    <a:pt x="2040" y="504"/>
                  </a:lnTo>
                  <a:lnTo>
                    <a:pt x="2021" y="501"/>
                  </a:lnTo>
                  <a:lnTo>
                    <a:pt x="2003" y="499"/>
                  </a:lnTo>
                  <a:lnTo>
                    <a:pt x="1986" y="498"/>
                  </a:lnTo>
                  <a:lnTo>
                    <a:pt x="1970" y="498"/>
                  </a:lnTo>
                  <a:lnTo>
                    <a:pt x="1954" y="498"/>
                  </a:lnTo>
                  <a:lnTo>
                    <a:pt x="1939" y="499"/>
                  </a:lnTo>
                  <a:lnTo>
                    <a:pt x="1925" y="502"/>
                  </a:lnTo>
                  <a:lnTo>
                    <a:pt x="1912" y="506"/>
                  </a:lnTo>
                  <a:lnTo>
                    <a:pt x="1874" y="548"/>
                  </a:lnTo>
                  <a:lnTo>
                    <a:pt x="1779" y="534"/>
                  </a:lnTo>
                  <a:lnTo>
                    <a:pt x="1773" y="450"/>
                  </a:lnTo>
                  <a:lnTo>
                    <a:pt x="1746" y="444"/>
                  </a:lnTo>
                  <a:lnTo>
                    <a:pt x="1733" y="376"/>
                  </a:lnTo>
                  <a:lnTo>
                    <a:pt x="1647" y="371"/>
                  </a:lnTo>
                  <a:lnTo>
                    <a:pt x="1633" y="330"/>
                  </a:lnTo>
                  <a:lnTo>
                    <a:pt x="1582" y="338"/>
                  </a:lnTo>
                  <a:lnTo>
                    <a:pt x="1595" y="458"/>
                  </a:lnTo>
                  <a:lnTo>
                    <a:pt x="1641" y="533"/>
                  </a:lnTo>
                  <a:lnTo>
                    <a:pt x="1641" y="533"/>
                  </a:lnTo>
                  <a:lnTo>
                    <a:pt x="1646" y="553"/>
                  </a:lnTo>
                  <a:lnTo>
                    <a:pt x="1649" y="571"/>
                  </a:lnTo>
                  <a:lnTo>
                    <a:pt x="1651" y="589"/>
                  </a:lnTo>
                  <a:lnTo>
                    <a:pt x="1650" y="605"/>
                  </a:lnTo>
                  <a:lnTo>
                    <a:pt x="1648" y="619"/>
                  </a:lnTo>
                  <a:lnTo>
                    <a:pt x="1643" y="631"/>
                  </a:lnTo>
                  <a:lnTo>
                    <a:pt x="1637" y="642"/>
                  </a:lnTo>
                  <a:lnTo>
                    <a:pt x="1629" y="653"/>
                  </a:lnTo>
                  <a:lnTo>
                    <a:pt x="1618" y="661"/>
                  </a:lnTo>
                  <a:lnTo>
                    <a:pt x="1606" y="668"/>
                  </a:lnTo>
                  <a:lnTo>
                    <a:pt x="1593" y="673"/>
                  </a:lnTo>
                  <a:lnTo>
                    <a:pt x="1577" y="677"/>
                  </a:lnTo>
                  <a:lnTo>
                    <a:pt x="1559" y="679"/>
                  </a:lnTo>
                  <a:lnTo>
                    <a:pt x="1539" y="680"/>
                  </a:lnTo>
                  <a:lnTo>
                    <a:pt x="1517" y="680"/>
                  </a:lnTo>
                  <a:lnTo>
                    <a:pt x="1494" y="678"/>
                  </a:lnTo>
                  <a:lnTo>
                    <a:pt x="1483" y="568"/>
                  </a:lnTo>
                  <a:lnTo>
                    <a:pt x="1433" y="551"/>
                  </a:lnTo>
                  <a:lnTo>
                    <a:pt x="1432" y="621"/>
                  </a:lnTo>
                  <a:lnTo>
                    <a:pt x="1385" y="638"/>
                  </a:lnTo>
                  <a:lnTo>
                    <a:pt x="1414" y="714"/>
                  </a:lnTo>
                  <a:lnTo>
                    <a:pt x="1366" y="708"/>
                  </a:lnTo>
                  <a:lnTo>
                    <a:pt x="1268" y="643"/>
                  </a:lnTo>
                  <a:lnTo>
                    <a:pt x="1243" y="702"/>
                  </a:lnTo>
                  <a:lnTo>
                    <a:pt x="1243" y="702"/>
                  </a:lnTo>
                  <a:lnTo>
                    <a:pt x="1226" y="697"/>
                  </a:lnTo>
                  <a:lnTo>
                    <a:pt x="1210" y="692"/>
                  </a:lnTo>
                  <a:lnTo>
                    <a:pt x="1194" y="686"/>
                  </a:lnTo>
                  <a:lnTo>
                    <a:pt x="1179" y="679"/>
                  </a:lnTo>
                  <a:lnTo>
                    <a:pt x="1165" y="672"/>
                  </a:lnTo>
                  <a:lnTo>
                    <a:pt x="1151" y="664"/>
                  </a:lnTo>
                  <a:lnTo>
                    <a:pt x="1137" y="657"/>
                  </a:lnTo>
                  <a:lnTo>
                    <a:pt x="1123" y="649"/>
                  </a:lnTo>
                  <a:lnTo>
                    <a:pt x="1110" y="640"/>
                  </a:lnTo>
                  <a:lnTo>
                    <a:pt x="1097" y="633"/>
                  </a:lnTo>
                  <a:lnTo>
                    <a:pt x="1084" y="626"/>
                  </a:lnTo>
                  <a:lnTo>
                    <a:pt x="1072" y="619"/>
                  </a:lnTo>
                  <a:lnTo>
                    <a:pt x="1058" y="613"/>
                  </a:lnTo>
                  <a:lnTo>
                    <a:pt x="1046" y="608"/>
                  </a:lnTo>
                  <a:lnTo>
                    <a:pt x="1033" y="603"/>
                  </a:lnTo>
                  <a:lnTo>
                    <a:pt x="1020" y="600"/>
                  </a:lnTo>
                  <a:lnTo>
                    <a:pt x="933" y="629"/>
                  </a:lnTo>
                  <a:lnTo>
                    <a:pt x="933" y="629"/>
                  </a:lnTo>
                  <a:lnTo>
                    <a:pt x="934" y="657"/>
                  </a:lnTo>
                  <a:lnTo>
                    <a:pt x="932" y="681"/>
                  </a:lnTo>
                  <a:lnTo>
                    <a:pt x="928" y="703"/>
                  </a:lnTo>
                  <a:lnTo>
                    <a:pt x="920" y="723"/>
                  </a:lnTo>
                  <a:lnTo>
                    <a:pt x="910" y="740"/>
                  </a:lnTo>
                  <a:lnTo>
                    <a:pt x="898" y="755"/>
                  </a:lnTo>
                  <a:lnTo>
                    <a:pt x="884" y="768"/>
                  </a:lnTo>
                  <a:lnTo>
                    <a:pt x="869" y="779"/>
                  </a:lnTo>
                  <a:lnTo>
                    <a:pt x="850" y="789"/>
                  </a:lnTo>
                  <a:lnTo>
                    <a:pt x="832" y="797"/>
                  </a:lnTo>
                  <a:lnTo>
                    <a:pt x="812" y="803"/>
                  </a:lnTo>
                  <a:lnTo>
                    <a:pt x="791" y="808"/>
                  </a:lnTo>
                  <a:lnTo>
                    <a:pt x="769" y="813"/>
                  </a:lnTo>
                  <a:lnTo>
                    <a:pt x="747" y="816"/>
                  </a:lnTo>
                  <a:lnTo>
                    <a:pt x="725" y="818"/>
                  </a:lnTo>
                  <a:lnTo>
                    <a:pt x="701" y="820"/>
                  </a:lnTo>
                  <a:lnTo>
                    <a:pt x="701" y="820"/>
                  </a:lnTo>
                  <a:lnTo>
                    <a:pt x="695" y="824"/>
                  </a:lnTo>
                  <a:lnTo>
                    <a:pt x="691" y="832"/>
                  </a:lnTo>
                  <a:lnTo>
                    <a:pt x="687" y="841"/>
                  </a:lnTo>
                  <a:lnTo>
                    <a:pt x="681" y="846"/>
                  </a:lnTo>
                  <a:lnTo>
                    <a:pt x="681" y="846"/>
                  </a:lnTo>
                  <a:lnTo>
                    <a:pt x="726" y="873"/>
                  </a:lnTo>
                  <a:lnTo>
                    <a:pt x="757" y="900"/>
                  </a:lnTo>
                  <a:lnTo>
                    <a:pt x="777" y="926"/>
                  </a:lnTo>
                  <a:lnTo>
                    <a:pt x="786" y="948"/>
                  </a:lnTo>
                  <a:lnTo>
                    <a:pt x="783" y="966"/>
                  </a:lnTo>
                  <a:lnTo>
                    <a:pt x="769" y="980"/>
                  </a:lnTo>
                  <a:lnTo>
                    <a:pt x="745" y="986"/>
                  </a:lnTo>
                  <a:lnTo>
                    <a:pt x="709" y="985"/>
                  </a:lnTo>
                  <a:lnTo>
                    <a:pt x="709" y="985"/>
                  </a:lnTo>
                  <a:lnTo>
                    <a:pt x="694" y="972"/>
                  </a:lnTo>
                  <a:lnTo>
                    <a:pt x="680" y="959"/>
                  </a:lnTo>
                  <a:lnTo>
                    <a:pt x="666" y="947"/>
                  </a:lnTo>
                  <a:lnTo>
                    <a:pt x="653" y="935"/>
                  </a:lnTo>
                  <a:lnTo>
                    <a:pt x="638" y="924"/>
                  </a:lnTo>
                  <a:lnTo>
                    <a:pt x="625" y="913"/>
                  </a:lnTo>
                  <a:lnTo>
                    <a:pt x="611" y="903"/>
                  </a:lnTo>
                  <a:lnTo>
                    <a:pt x="598" y="894"/>
                  </a:lnTo>
                  <a:lnTo>
                    <a:pt x="583" y="886"/>
                  </a:lnTo>
                  <a:lnTo>
                    <a:pt x="568" y="878"/>
                  </a:lnTo>
                  <a:lnTo>
                    <a:pt x="552" y="872"/>
                  </a:lnTo>
                  <a:lnTo>
                    <a:pt x="536" y="866"/>
                  </a:lnTo>
                  <a:lnTo>
                    <a:pt x="518" y="862"/>
                  </a:lnTo>
                  <a:lnTo>
                    <a:pt x="499" y="858"/>
                  </a:lnTo>
                  <a:lnTo>
                    <a:pt x="479" y="855"/>
                  </a:lnTo>
                  <a:lnTo>
                    <a:pt x="458" y="854"/>
                  </a:lnTo>
                  <a:lnTo>
                    <a:pt x="458" y="962"/>
                  </a:lnTo>
                  <a:lnTo>
                    <a:pt x="458" y="962"/>
                  </a:lnTo>
                  <a:lnTo>
                    <a:pt x="478" y="971"/>
                  </a:lnTo>
                  <a:lnTo>
                    <a:pt x="496" y="981"/>
                  </a:lnTo>
                  <a:lnTo>
                    <a:pt x="514" y="993"/>
                  </a:lnTo>
                  <a:lnTo>
                    <a:pt x="528" y="1004"/>
                  </a:lnTo>
                  <a:lnTo>
                    <a:pt x="541" y="1017"/>
                  </a:lnTo>
                  <a:lnTo>
                    <a:pt x="553" y="1030"/>
                  </a:lnTo>
                  <a:lnTo>
                    <a:pt x="562" y="1044"/>
                  </a:lnTo>
                  <a:lnTo>
                    <a:pt x="570" y="1058"/>
                  </a:lnTo>
                  <a:lnTo>
                    <a:pt x="575" y="1075"/>
                  </a:lnTo>
                  <a:lnTo>
                    <a:pt x="579" y="1092"/>
                  </a:lnTo>
                  <a:lnTo>
                    <a:pt x="581" y="1110"/>
                  </a:lnTo>
                  <a:lnTo>
                    <a:pt x="581" y="1130"/>
                  </a:lnTo>
                  <a:lnTo>
                    <a:pt x="577" y="1151"/>
                  </a:lnTo>
                  <a:lnTo>
                    <a:pt x="572" y="1172"/>
                  </a:lnTo>
                  <a:lnTo>
                    <a:pt x="565" y="1195"/>
                  </a:lnTo>
                  <a:lnTo>
                    <a:pt x="555" y="1220"/>
                  </a:lnTo>
                  <a:lnTo>
                    <a:pt x="525" y="1147"/>
                  </a:lnTo>
                  <a:lnTo>
                    <a:pt x="425" y="1137"/>
                  </a:lnTo>
                  <a:lnTo>
                    <a:pt x="390" y="1191"/>
                  </a:lnTo>
                  <a:lnTo>
                    <a:pt x="312" y="1193"/>
                  </a:lnTo>
                  <a:lnTo>
                    <a:pt x="273" y="1156"/>
                  </a:lnTo>
                  <a:lnTo>
                    <a:pt x="267" y="1207"/>
                  </a:lnTo>
                  <a:lnTo>
                    <a:pt x="188" y="1152"/>
                  </a:lnTo>
                  <a:lnTo>
                    <a:pt x="83" y="1152"/>
                  </a:lnTo>
                  <a:lnTo>
                    <a:pt x="54" y="1212"/>
                  </a:lnTo>
                  <a:lnTo>
                    <a:pt x="0" y="1218"/>
                  </a:lnTo>
                  <a:lnTo>
                    <a:pt x="0" y="1315"/>
                  </a:lnTo>
                  <a:lnTo>
                    <a:pt x="291" y="1593"/>
                  </a:lnTo>
                  <a:lnTo>
                    <a:pt x="404" y="1520"/>
                  </a:lnTo>
                  <a:lnTo>
                    <a:pt x="598" y="1629"/>
                  </a:lnTo>
                  <a:lnTo>
                    <a:pt x="581" y="1686"/>
                  </a:lnTo>
                  <a:lnTo>
                    <a:pt x="625" y="1745"/>
                  </a:lnTo>
                  <a:lnTo>
                    <a:pt x="696" y="1799"/>
                  </a:lnTo>
                  <a:lnTo>
                    <a:pt x="696" y="1799"/>
                  </a:lnTo>
                  <a:lnTo>
                    <a:pt x="679" y="1807"/>
                  </a:lnTo>
                  <a:lnTo>
                    <a:pt x="661" y="1817"/>
                  </a:lnTo>
                  <a:lnTo>
                    <a:pt x="643" y="1829"/>
                  </a:lnTo>
                  <a:lnTo>
                    <a:pt x="626" y="1842"/>
                  </a:lnTo>
                  <a:lnTo>
                    <a:pt x="609" y="1856"/>
                  </a:lnTo>
                  <a:lnTo>
                    <a:pt x="594" y="1873"/>
                  </a:lnTo>
                  <a:lnTo>
                    <a:pt x="579" y="1891"/>
                  </a:lnTo>
                  <a:lnTo>
                    <a:pt x="566" y="1911"/>
                  </a:lnTo>
                  <a:lnTo>
                    <a:pt x="575" y="1958"/>
                  </a:lnTo>
                  <a:lnTo>
                    <a:pt x="575" y="1958"/>
                  </a:lnTo>
                  <a:lnTo>
                    <a:pt x="590" y="1945"/>
                  </a:lnTo>
                  <a:lnTo>
                    <a:pt x="604" y="1933"/>
                  </a:lnTo>
                  <a:lnTo>
                    <a:pt x="619" y="1923"/>
                  </a:lnTo>
                  <a:lnTo>
                    <a:pt x="635" y="1915"/>
                  </a:lnTo>
                  <a:lnTo>
                    <a:pt x="653" y="1908"/>
                  </a:lnTo>
                  <a:lnTo>
                    <a:pt x="670" y="1902"/>
                  </a:lnTo>
                  <a:lnTo>
                    <a:pt x="688" y="1898"/>
                  </a:lnTo>
                  <a:lnTo>
                    <a:pt x="708" y="1894"/>
                  </a:lnTo>
                  <a:lnTo>
                    <a:pt x="728" y="1891"/>
                  </a:lnTo>
                  <a:lnTo>
                    <a:pt x="749" y="1890"/>
                  </a:lnTo>
                  <a:lnTo>
                    <a:pt x="770" y="1889"/>
                  </a:lnTo>
                  <a:lnTo>
                    <a:pt x="793" y="1889"/>
                  </a:lnTo>
                  <a:lnTo>
                    <a:pt x="816" y="1890"/>
                  </a:lnTo>
                  <a:lnTo>
                    <a:pt x="839" y="1891"/>
                  </a:lnTo>
                  <a:lnTo>
                    <a:pt x="864" y="1894"/>
                  </a:lnTo>
                  <a:lnTo>
                    <a:pt x="889" y="1896"/>
                  </a:lnTo>
                  <a:lnTo>
                    <a:pt x="889" y="1896"/>
                  </a:lnTo>
                  <a:lnTo>
                    <a:pt x="887" y="1873"/>
                  </a:lnTo>
                  <a:lnTo>
                    <a:pt x="889" y="1854"/>
                  </a:lnTo>
                  <a:lnTo>
                    <a:pt x="896" y="1837"/>
                  </a:lnTo>
                  <a:lnTo>
                    <a:pt x="907" y="1822"/>
                  </a:lnTo>
                  <a:lnTo>
                    <a:pt x="923" y="1810"/>
                  </a:lnTo>
                  <a:lnTo>
                    <a:pt x="944" y="1800"/>
                  </a:lnTo>
                  <a:lnTo>
                    <a:pt x="968" y="1793"/>
                  </a:lnTo>
                  <a:lnTo>
                    <a:pt x="998" y="1788"/>
                  </a:lnTo>
                  <a:lnTo>
                    <a:pt x="937" y="1738"/>
                  </a:lnTo>
                  <a:lnTo>
                    <a:pt x="969" y="1697"/>
                  </a:lnTo>
                  <a:lnTo>
                    <a:pt x="1203" y="1706"/>
                  </a:lnTo>
                  <a:lnTo>
                    <a:pt x="1223" y="1660"/>
                  </a:lnTo>
                  <a:lnTo>
                    <a:pt x="1303" y="1659"/>
                  </a:lnTo>
                  <a:lnTo>
                    <a:pt x="1303" y="1659"/>
                  </a:lnTo>
                  <a:lnTo>
                    <a:pt x="1295" y="1638"/>
                  </a:lnTo>
                  <a:lnTo>
                    <a:pt x="1287" y="1617"/>
                  </a:lnTo>
                  <a:lnTo>
                    <a:pt x="1281" y="1595"/>
                  </a:lnTo>
                  <a:lnTo>
                    <a:pt x="1276" y="1576"/>
                  </a:lnTo>
                  <a:lnTo>
                    <a:pt x="1272" y="1557"/>
                  </a:lnTo>
                  <a:lnTo>
                    <a:pt x="1269" y="1538"/>
                  </a:lnTo>
                  <a:lnTo>
                    <a:pt x="1268" y="1521"/>
                  </a:lnTo>
                  <a:lnTo>
                    <a:pt x="1268" y="1505"/>
                  </a:lnTo>
                  <a:lnTo>
                    <a:pt x="1270" y="1490"/>
                  </a:lnTo>
                  <a:lnTo>
                    <a:pt x="1274" y="1475"/>
                  </a:lnTo>
                  <a:lnTo>
                    <a:pt x="1279" y="1462"/>
                  </a:lnTo>
                  <a:lnTo>
                    <a:pt x="1286" y="1449"/>
                  </a:lnTo>
                  <a:lnTo>
                    <a:pt x="1294" y="1438"/>
                  </a:lnTo>
                  <a:lnTo>
                    <a:pt x="1304" y="1429"/>
                  </a:lnTo>
                  <a:lnTo>
                    <a:pt x="1316" y="1420"/>
                  </a:lnTo>
                  <a:lnTo>
                    <a:pt x="1330" y="1413"/>
                  </a:lnTo>
                  <a:lnTo>
                    <a:pt x="1330" y="1413"/>
                  </a:lnTo>
                  <a:lnTo>
                    <a:pt x="1337" y="1385"/>
                  </a:lnTo>
                  <a:lnTo>
                    <a:pt x="1349" y="1360"/>
                  </a:lnTo>
                  <a:lnTo>
                    <a:pt x="1361" y="1339"/>
                  </a:lnTo>
                  <a:lnTo>
                    <a:pt x="1376" y="1321"/>
                  </a:lnTo>
                  <a:lnTo>
                    <a:pt x="1393" y="1306"/>
                  </a:lnTo>
                  <a:lnTo>
                    <a:pt x="1411" y="1295"/>
                  </a:lnTo>
                  <a:lnTo>
                    <a:pt x="1431" y="1288"/>
                  </a:lnTo>
                  <a:lnTo>
                    <a:pt x="1450" y="1283"/>
                  </a:lnTo>
                  <a:lnTo>
                    <a:pt x="1470" y="1283"/>
                  </a:lnTo>
                  <a:lnTo>
                    <a:pt x="1491" y="1285"/>
                  </a:lnTo>
                  <a:lnTo>
                    <a:pt x="1510" y="1291"/>
                  </a:lnTo>
                  <a:lnTo>
                    <a:pt x="1528" y="1301"/>
                  </a:lnTo>
                  <a:lnTo>
                    <a:pt x="1546" y="1314"/>
                  </a:lnTo>
                  <a:lnTo>
                    <a:pt x="1562" y="1331"/>
                  </a:lnTo>
                  <a:lnTo>
                    <a:pt x="1576" y="1352"/>
                  </a:lnTo>
                  <a:lnTo>
                    <a:pt x="1587" y="1376"/>
                  </a:lnTo>
                  <a:lnTo>
                    <a:pt x="1626" y="1376"/>
                  </a:lnTo>
                  <a:lnTo>
                    <a:pt x="1627" y="1320"/>
                  </a:lnTo>
                  <a:lnTo>
                    <a:pt x="1694" y="1293"/>
                  </a:lnTo>
                  <a:lnTo>
                    <a:pt x="1778" y="1294"/>
                  </a:lnTo>
                  <a:lnTo>
                    <a:pt x="1788" y="1414"/>
                  </a:lnTo>
                  <a:lnTo>
                    <a:pt x="1831" y="1451"/>
                  </a:lnTo>
                  <a:lnTo>
                    <a:pt x="2035" y="1550"/>
                  </a:lnTo>
                  <a:lnTo>
                    <a:pt x="2247" y="1689"/>
                  </a:lnTo>
                  <a:lnTo>
                    <a:pt x="2259" y="1820"/>
                  </a:lnTo>
                  <a:lnTo>
                    <a:pt x="2312" y="1833"/>
                  </a:lnTo>
                  <a:lnTo>
                    <a:pt x="2396" y="1898"/>
                  </a:lnTo>
                  <a:lnTo>
                    <a:pt x="2401" y="1959"/>
                  </a:lnTo>
                </a:path>
              </a:pathLst>
            </a:custGeom>
            <a:grp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t-EE"/>
            </a:p>
          </p:txBody>
        </p:sp>
        <p:sp>
          <p:nvSpPr>
            <p:cNvPr id="57" name="Freeform 42"/>
            <p:cNvSpPr>
              <a:spLocks/>
            </p:cNvSpPr>
            <p:nvPr/>
          </p:nvSpPr>
          <p:spPr bwMode="auto">
            <a:xfrm>
              <a:off x="4173538" y="1862138"/>
              <a:ext cx="365125" cy="227012"/>
            </a:xfrm>
            <a:custGeom>
              <a:avLst/>
              <a:gdLst/>
              <a:ahLst/>
              <a:cxnLst>
                <a:cxn ang="0">
                  <a:pos x="354" y="0"/>
                </a:cxn>
                <a:cxn ang="0">
                  <a:pos x="383" y="25"/>
                </a:cxn>
                <a:cxn ang="0">
                  <a:pos x="405" y="55"/>
                </a:cxn>
                <a:cxn ang="0">
                  <a:pos x="419" y="87"/>
                </a:cxn>
                <a:cxn ang="0">
                  <a:pos x="424" y="123"/>
                </a:cxn>
                <a:cxn ang="0">
                  <a:pos x="423" y="139"/>
                </a:cxn>
                <a:cxn ang="0">
                  <a:pos x="415" y="172"/>
                </a:cxn>
                <a:cxn ang="0">
                  <a:pos x="398" y="201"/>
                </a:cxn>
                <a:cxn ang="0">
                  <a:pos x="375" y="226"/>
                </a:cxn>
                <a:cxn ang="0">
                  <a:pos x="347" y="250"/>
                </a:cxn>
                <a:cxn ang="0">
                  <a:pos x="313" y="267"/>
                </a:cxn>
                <a:cxn ang="0">
                  <a:pos x="276" y="280"/>
                </a:cxn>
                <a:cxn ang="0">
                  <a:pos x="234" y="286"/>
                </a:cxn>
                <a:cxn ang="0">
                  <a:pos x="213" y="287"/>
                </a:cxn>
                <a:cxn ang="0">
                  <a:pos x="170" y="284"/>
                </a:cxn>
                <a:cxn ang="0">
                  <a:pos x="130" y="274"/>
                </a:cxn>
                <a:cxn ang="0">
                  <a:pos x="94" y="259"/>
                </a:cxn>
                <a:cxn ang="0">
                  <a:pos x="63" y="239"/>
                </a:cxn>
                <a:cxn ang="0">
                  <a:pos x="36" y="214"/>
                </a:cxn>
                <a:cxn ang="0">
                  <a:pos x="17" y="186"/>
                </a:cxn>
                <a:cxn ang="0">
                  <a:pos x="4" y="155"/>
                </a:cxn>
                <a:cxn ang="0">
                  <a:pos x="0" y="123"/>
                </a:cxn>
                <a:cxn ang="0">
                  <a:pos x="0" y="121"/>
                </a:cxn>
                <a:cxn ang="0">
                  <a:pos x="1" y="116"/>
                </a:cxn>
                <a:cxn ang="0">
                  <a:pos x="76" y="163"/>
                </a:cxn>
                <a:cxn ang="0">
                  <a:pos x="95" y="93"/>
                </a:cxn>
                <a:cxn ang="0">
                  <a:pos x="143" y="6"/>
                </a:cxn>
                <a:cxn ang="0">
                  <a:pos x="204" y="133"/>
                </a:cxn>
                <a:cxn ang="0">
                  <a:pos x="227" y="135"/>
                </a:cxn>
                <a:cxn ang="0">
                  <a:pos x="267" y="135"/>
                </a:cxn>
                <a:cxn ang="0">
                  <a:pos x="300" y="129"/>
                </a:cxn>
                <a:cxn ang="0">
                  <a:pos x="325" y="118"/>
                </a:cxn>
                <a:cxn ang="0">
                  <a:pos x="345" y="102"/>
                </a:cxn>
                <a:cxn ang="0">
                  <a:pos x="356" y="79"/>
                </a:cxn>
                <a:cxn ang="0">
                  <a:pos x="360" y="52"/>
                </a:cxn>
                <a:cxn ang="0">
                  <a:pos x="358" y="18"/>
                </a:cxn>
              </a:cxnLst>
              <a:rect l="0" t="0" r="r" b="b"/>
              <a:pathLst>
                <a:path w="424" h="287">
                  <a:moveTo>
                    <a:pt x="354" y="0"/>
                  </a:moveTo>
                  <a:lnTo>
                    <a:pt x="354" y="0"/>
                  </a:lnTo>
                  <a:lnTo>
                    <a:pt x="369" y="12"/>
                  </a:lnTo>
                  <a:lnTo>
                    <a:pt x="383" y="25"/>
                  </a:lnTo>
                  <a:lnTo>
                    <a:pt x="394" y="40"/>
                  </a:lnTo>
                  <a:lnTo>
                    <a:pt x="405" y="55"/>
                  </a:lnTo>
                  <a:lnTo>
                    <a:pt x="413" y="71"/>
                  </a:lnTo>
                  <a:lnTo>
                    <a:pt x="419" y="87"/>
                  </a:lnTo>
                  <a:lnTo>
                    <a:pt x="423" y="105"/>
                  </a:lnTo>
                  <a:lnTo>
                    <a:pt x="424" y="123"/>
                  </a:lnTo>
                  <a:lnTo>
                    <a:pt x="424" y="123"/>
                  </a:lnTo>
                  <a:lnTo>
                    <a:pt x="423" y="139"/>
                  </a:lnTo>
                  <a:lnTo>
                    <a:pt x="420" y="155"/>
                  </a:lnTo>
                  <a:lnTo>
                    <a:pt x="415" y="172"/>
                  </a:lnTo>
                  <a:lnTo>
                    <a:pt x="408" y="186"/>
                  </a:lnTo>
                  <a:lnTo>
                    <a:pt x="398" y="201"/>
                  </a:lnTo>
                  <a:lnTo>
                    <a:pt x="387" y="214"/>
                  </a:lnTo>
                  <a:lnTo>
                    <a:pt x="375" y="226"/>
                  </a:lnTo>
                  <a:lnTo>
                    <a:pt x="362" y="239"/>
                  </a:lnTo>
                  <a:lnTo>
                    <a:pt x="347" y="250"/>
                  </a:lnTo>
                  <a:lnTo>
                    <a:pt x="331" y="259"/>
                  </a:lnTo>
                  <a:lnTo>
                    <a:pt x="313" y="267"/>
                  </a:lnTo>
                  <a:lnTo>
                    <a:pt x="295" y="274"/>
                  </a:lnTo>
                  <a:lnTo>
                    <a:pt x="276" y="280"/>
                  </a:lnTo>
                  <a:lnTo>
                    <a:pt x="255" y="284"/>
                  </a:lnTo>
                  <a:lnTo>
                    <a:pt x="234" y="286"/>
                  </a:lnTo>
                  <a:lnTo>
                    <a:pt x="213" y="287"/>
                  </a:lnTo>
                  <a:lnTo>
                    <a:pt x="213" y="287"/>
                  </a:lnTo>
                  <a:lnTo>
                    <a:pt x="192" y="286"/>
                  </a:lnTo>
                  <a:lnTo>
                    <a:pt x="170" y="284"/>
                  </a:lnTo>
                  <a:lnTo>
                    <a:pt x="150" y="280"/>
                  </a:lnTo>
                  <a:lnTo>
                    <a:pt x="130" y="274"/>
                  </a:lnTo>
                  <a:lnTo>
                    <a:pt x="111" y="267"/>
                  </a:lnTo>
                  <a:lnTo>
                    <a:pt x="94" y="259"/>
                  </a:lnTo>
                  <a:lnTo>
                    <a:pt x="77" y="250"/>
                  </a:lnTo>
                  <a:lnTo>
                    <a:pt x="63" y="239"/>
                  </a:lnTo>
                  <a:lnTo>
                    <a:pt x="48" y="226"/>
                  </a:lnTo>
                  <a:lnTo>
                    <a:pt x="36" y="214"/>
                  </a:lnTo>
                  <a:lnTo>
                    <a:pt x="25" y="201"/>
                  </a:lnTo>
                  <a:lnTo>
                    <a:pt x="17" y="186"/>
                  </a:lnTo>
                  <a:lnTo>
                    <a:pt x="9" y="172"/>
                  </a:lnTo>
                  <a:lnTo>
                    <a:pt x="4" y="155"/>
                  </a:lnTo>
                  <a:lnTo>
                    <a:pt x="1" y="139"/>
                  </a:lnTo>
                  <a:lnTo>
                    <a:pt x="0" y="123"/>
                  </a:lnTo>
                  <a:lnTo>
                    <a:pt x="0" y="123"/>
                  </a:lnTo>
                  <a:lnTo>
                    <a:pt x="0" y="121"/>
                  </a:lnTo>
                  <a:lnTo>
                    <a:pt x="1" y="118"/>
                  </a:lnTo>
                  <a:lnTo>
                    <a:pt x="1" y="116"/>
                  </a:lnTo>
                  <a:lnTo>
                    <a:pt x="1" y="114"/>
                  </a:lnTo>
                  <a:lnTo>
                    <a:pt x="76" y="163"/>
                  </a:lnTo>
                  <a:lnTo>
                    <a:pt x="124" y="168"/>
                  </a:lnTo>
                  <a:lnTo>
                    <a:pt x="95" y="93"/>
                  </a:lnTo>
                  <a:lnTo>
                    <a:pt x="142" y="76"/>
                  </a:lnTo>
                  <a:lnTo>
                    <a:pt x="143" y="6"/>
                  </a:lnTo>
                  <a:lnTo>
                    <a:pt x="193" y="23"/>
                  </a:lnTo>
                  <a:lnTo>
                    <a:pt x="204" y="133"/>
                  </a:lnTo>
                  <a:lnTo>
                    <a:pt x="204" y="133"/>
                  </a:lnTo>
                  <a:lnTo>
                    <a:pt x="227" y="135"/>
                  </a:lnTo>
                  <a:lnTo>
                    <a:pt x="247" y="136"/>
                  </a:lnTo>
                  <a:lnTo>
                    <a:pt x="267" y="135"/>
                  </a:lnTo>
                  <a:lnTo>
                    <a:pt x="284" y="133"/>
                  </a:lnTo>
                  <a:lnTo>
                    <a:pt x="300" y="129"/>
                  </a:lnTo>
                  <a:lnTo>
                    <a:pt x="313" y="125"/>
                  </a:lnTo>
                  <a:lnTo>
                    <a:pt x="325" y="118"/>
                  </a:lnTo>
                  <a:lnTo>
                    <a:pt x="336" y="111"/>
                  </a:lnTo>
                  <a:lnTo>
                    <a:pt x="345" y="102"/>
                  </a:lnTo>
                  <a:lnTo>
                    <a:pt x="351" y="91"/>
                  </a:lnTo>
                  <a:lnTo>
                    <a:pt x="356" y="79"/>
                  </a:lnTo>
                  <a:lnTo>
                    <a:pt x="359" y="66"/>
                  </a:lnTo>
                  <a:lnTo>
                    <a:pt x="360" y="52"/>
                  </a:lnTo>
                  <a:lnTo>
                    <a:pt x="360" y="36"/>
                  </a:lnTo>
                  <a:lnTo>
                    <a:pt x="358" y="18"/>
                  </a:lnTo>
                  <a:lnTo>
                    <a:pt x="354" y="0"/>
                  </a:lnTo>
                </a:path>
              </a:pathLst>
            </a:custGeom>
            <a:grp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t-EE"/>
            </a:p>
          </p:txBody>
        </p:sp>
      </p:grpSp>
      <p:sp>
        <p:nvSpPr>
          <p:cNvPr id="58" name="Text Box 78"/>
          <p:cNvSpPr txBox="1">
            <a:spLocks noChangeArrowheads="1"/>
          </p:cNvSpPr>
          <p:nvPr/>
        </p:nvSpPr>
        <p:spPr bwMode="auto">
          <a:xfrm>
            <a:off x="7244273" y="1517010"/>
            <a:ext cx="67749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schemeClr val="tx2">
                    <a:lumMod val="75000"/>
                  </a:schemeClr>
                </a:solidFill>
              </a:rPr>
              <a:t>Tallinn</a:t>
            </a:r>
          </a:p>
        </p:txBody>
      </p:sp>
      <p:sp>
        <p:nvSpPr>
          <p:cNvPr id="85" name="Rectangle 84"/>
          <p:cNvSpPr/>
          <p:nvPr/>
        </p:nvSpPr>
        <p:spPr>
          <a:xfrm>
            <a:off x="578889" y="2159376"/>
            <a:ext cx="1636235" cy="830995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t-EE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Roboto" panose="02000000000000000000" pitchFamily="2" charset="0"/>
                <a:ea typeface="Roboto" panose="02000000000000000000" pitchFamily="2" charset="0"/>
                <a:sym typeface="Roboto"/>
              </a:rPr>
              <a:t>15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t-EE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Roboto" panose="02000000000000000000" pitchFamily="2" charset="0"/>
                <a:ea typeface="Roboto" panose="02000000000000000000" pitchFamily="2" charset="0"/>
                <a:sym typeface="Roboto"/>
              </a:rPr>
              <a:t>Kodutütarde</a:t>
            </a:r>
            <a:r>
              <a:rPr kumimoji="0" lang="et-EE" sz="16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Roboto" panose="02000000000000000000" pitchFamily="2" charset="0"/>
                <a:ea typeface="Roboto" panose="02000000000000000000" pitchFamily="2" charset="0"/>
                <a:sym typeface="Roboto"/>
              </a:rPr>
              <a:t> ringkonda</a:t>
            </a:r>
            <a:endParaRPr kumimoji="0" lang="et-EE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Roboto" panose="02000000000000000000" pitchFamily="2" charset="0"/>
              <a:ea typeface="Roboto" panose="02000000000000000000" pitchFamily="2" charset="0"/>
              <a:sym typeface="Roboto"/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2358055" y="2159377"/>
            <a:ext cx="1636235" cy="830995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t-EE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Roboto" panose="02000000000000000000" pitchFamily="2" charset="0"/>
                <a:ea typeface="Roboto" panose="02000000000000000000" pitchFamily="2" charset="0"/>
                <a:sym typeface="Roboto"/>
              </a:rPr>
              <a:t>15 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t-EE" sz="1600" dirty="0">
                <a:latin typeface="Roboto" panose="02000000000000000000" pitchFamily="2" charset="0"/>
                <a:ea typeface="Roboto" panose="02000000000000000000" pitchFamily="2" charset="0"/>
              </a:rPr>
              <a:t>N</a:t>
            </a:r>
            <a:r>
              <a:rPr kumimoji="0" lang="et-EE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Roboto" panose="02000000000000000000" pitchFamily="2" charset="0"/>
                <a:ea typeface="Roboto" panose="02000000000000000000" pitchFamily="2" charset="0"/>
                <a:sym typeface="Roboto"/>
              </a:rPr>
              <a:t>oorte Kotkaste malevat</a:t>
            </a:r>
          </a:p>
        </p:txBody>
      </p:sp>
      <p:sp>
        <p:nvSpPr>
          <p:cNvPr id="87" name="Rectangle 86"/>
          <p:cNvSpPr/>
          <p:nvPr/>
        </p:nvSpPr>
        <p:spPr>
          <a:xfrm>
            <a:off x="2358055" y="3845463"/>
            <a:ext cx="1636235" cy="58477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t-EE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Roboto" panose="02000000000000000000" pitchFamily="2" charset="0"/>
                <a:ea typeface="Roboto" panose="02000000000000000000" pitchFamily="2" charset="0"/>
                <a:sym typeface="Roboto"/>
              </a:rPr>
              <a:t>Noorte Kotkaste rühmad</a:t>
            </a:r>
          </a:p>
        </p:txBody>
      </p:sp>
      <p:sp>
        <p:nvSpPr>
          <p:cNvPr id="88" name="Rectangle 87"/>
          <p:cNvSpPr/>
          <p:nvPr/>
        </p:nvSpPr>
        <p:spPr>
          <a:xfrm>
            <a:off x="578889" y="3845463"/>
            <a:ext cx="1636235" cy="58477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t-EE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Roboto" panose="02000000000000000000" pitchFamily="2" charset="0"/>
                <a:ea typeface="Roboto" panose="02000000000000000000" pitchFamily="2" charset="0"/>
                <a:sym typeface="Roboto"/>
              </a:rPr>
              <a:t>Kodutütarde rühmad</a:t>
            </a:r>
          </a:p>
        </p:txBody>
      </p:sp>
      <p:sp>
        <p:nvSpPr>
          <p:cNvPr id="89" name="Rectangle 88"/>
          <p:cNvSpPr/>
          <p:nvPr/>
        </p:nvSpPr>
        <p:spPr>
          <a:xfrm>
            <a:off x="578889" y="4569340"/>
            <a:ext cx="1636235" cy="584773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t-EE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Roboto" panose="02000000000000000000" pitchFamily="2" charset="0"/>
                <a:ea typeface="Roboto" panose="02000000000000000000" pitchFamily="2" charset="0"/>
                <a:sym typeface="Roboto"/>
              </a:rPr>
              <a:t>Kodutütarde </a:t>
            </a:r>
            <a:r>
              <a:rPr lang="et-EE" sz="1600" dirty="0">
                <a:latin typeface="Roboto" panose="02000000000000000000" pitchFamily="2" charset="0"/>
                <a:ea typeface="Roboto" panose="02000000000000000000" pitchFamily="2" charset="0"/>
              </a:rPr>
              <a:t>salgad</a:t>
            </a:r>
            <a:endParaRPr kumimoji="0" lang="et-EE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Roboto" panose="02000000000000000000" pitchFamily="2" charset="0"/>
              <a:ea typeface="Roboto" panose="02000000000000000000" pitchFamily="2" charset="0"/>
              <a:sym typeface="Roboto"/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2362300" y="4558902"/>
            <a:ext cx="1636235" cy="584773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t-EE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Roboto" panose="02000000000000000000" pitchFamily="2" charset="0"/>
                <a:ea typeface="Roboto" panose="02000000000000000000" pitchFamily="2" charset="0"/>
                <a:sym typeface="Roboto"/>
              </a:rPr>
              <a:t>Noorte Kotkaste salgad</a:t>
            </a:r>
          </a:p>
        </p:txBody>
      </p:sp>
      <p:sp>
        <p:nvSpPr>
          <p:cNvPr id="65" name="Rectangle 64"/>
          <p:cNvSpPr/>
          <p:nvPr/>
        </p:nvSpPr>
        <p:spPr>
          <a:xfrm>
            <a:off x="2339634" y="3125531"/>
            <a:ext cx="1636235" cy="584773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t-EE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Roboto" panose="02000000000000000000" pitchFamily="2" charset="0"/>
                <a:ea typeface="Roboto" panose="02000000000000000000" pitchFamily="2" charset="0"/>
                <a:sym typeface="Roboto"/>
              </a:rPr>
              <a:t>Noorte Kotkaste malevkonnad</a:t>
            </a:r>
          </a:p>
        </p:txBody>
      </p:sp>
      <p:sp>
        <p:nvSpPr>
          <p:cNvPr id="66" name="Rectangle 65"/>
          <p:cNvSpPr/>
          <p:nvPr/>
        </p:nvSpPr>
        <p:spPr>
          <a:xfrm>
            <a:off x="560468" y="3125531"/>
            <a:ext cx="1636235" cy="584773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t-EE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Roboto" panose="02000000000000000000" pitchFamily="2" charset="0"/>
                <a:ea typeface="Roboto" panose="02000000000000000000" pitchFamily="2" charset="0"/>
                <a:sym typeface="Roboto"/>
              </a:rPr>
              <a:t>Kodutütarde jaoskonnad</a:t>
            </a:r>
          </a:p>
        </p:txBody>
      </p:sp>
      <p:sp>
        <p:nvSpPr>
          <p:cNvPr id="67" name="Text Box 78"/>
          <p:cNvSpPr txBox="1">
            <a:spLocks noChangeArrowheads="1"/>
          </p:cNvSpPr>
          <p:nvPr/>
        </p:nvSpPr>
        <p:spPr bwMode="auto">
          <a:xfrm>
            <a:off x="7549215" y="2021586"/>
            <a:ext cx="683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t-EE" sz="1200" b="1" dirty="0">
                <a:solidFill>
                  <a:schemeClr val="tx1"/>
                </a:solidFill>
              </a:rPr>
              <a:t>HARJU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68" name="Text Box 78"/>
          <p:cNvSpPr txBox="1">
            <a:spLocks noChangeArrowheads="1"/>
          </p:cNvSpPr>
          <p:nvPr/>
        </p:nvSpPr>
        <p:spPr bwMode="auto">
          <a:xfrm>
            <a:off x="7387982" y="2925950"/>
            <a:ext cx="67358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t-EE" sz="1200" b="1" dirty="0">
                <a:solidFill>
                  <a:schemeClr val="tx1"/>
                </a:solidFill>
              </a:rPr>
              <a:t>RAPLA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69" name="Text Box 78"/>
          <p:cNvSpPr txBox="1">
            <a:spLocks noChangeArrowheads="1"/>
          </p:cNvSpPr>
          <p:nvPr/>
        </p:nvSpPr>
        <p:spPr bwMode="auto">
          <a:xfrm>
            <a:off x="7041284" y="3707020"/>
            <a:ext cx="103906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t-EE" sz="1200" b="1" dirty="0">
                <a:solidFill>
                  <a:schemeClr val="tx1"/>
                </a:solidFill>
              </a:rPr>
              <a:t>PÄRNUMAA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70" name="Text Box 78"/>
          <p:cNvSpPr txBox="1">
            <a:spLocks noChangeArrowheads="1"/>
          </p:cNvSpPr>
          <p:nvPr/>
        </p:nvSpPr>
        <p:spPr bwMode="auto">
          <a:xfrm>
            <a:off x="10441711" y="2240557"/>
            <a:ext cx="105830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t-EE" sz="1200" b="1" dirty="0">
                <a:solidFill>
                  <a:schemeClr val="tx1"/>
                </a:solidFill>
              </a:rPr>
              <a:t>ALUTAGUSE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71" name="Text Box 78"/>
          <p:cNvSpPr txBox="1">
            <a:spLocks noChangeArrowheads="1"/>
          </p:cNvSpPr>
          <p:nvPr/>
        </p:nvSpPr>
        <p:spPr bwMode="auto">
          <a:xfrm>
            <a:off x="10613104" y="4877109"/>
            <a:ext cx="67839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t-EE" sz="1200" b="1" dirty="0">
                <a:solidFill>
                  <a:schemeClr val="tx1"/>
                </a:solidFill>
              </a:rPr>
              <a:t>PÕLVA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72" name="Text Box 78"/>
          <p:cNvSpPr txBox="1">
            <a:spLocks noChangeArrowheads="1"/>
          </p:cNvSpPr>
          <p:nvPr/>
        </p:nvSpPr>
        <p:spPr bwMode="auto">
          <a:xfrm>
            <a:off x="10038320" y="5593693"/>
            <a:ext cx="93326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t-EE" sz="1200" b="1" dirty="0">
                <a:solidFill>
                  <a:schemeClr val="tx1"/>
                </a:solidFill>
              </a:rPr>
              <a:t>VÕRUMAA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73" name="Text Box 78"/>
          <p:cNvSpPr txBox="1">
            <a:spLocks noChangeArrowheads="1"/>
          </p:cNvSpPr>
          <p:nvPr/>
        </p:nvSpPr>
        <p:spPr bwMode="auto">
          <a:xfrm>
            <a:off x="9013681" y="4925507"/>
            <a:ext cx="102463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t-EE" sz="1200" b="1" dirty="0">
                <a:solidFill>
                  <a:schemeClr val="tx1"/>
                </a:solidFill>
              </a:rPr>
              <a:t>VALGAMAA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74" name="Text Box 78"/>
          <p:cNvSpPr txBox="1">
            <a:spLocks noChangeArrowheads="1"/>
          </p:cNvSpPr>
          <p:nvPr/>
        </p:nvSpPr>
        <p:spPr bwMode="auto">
          <a:xfrm>
            <a:off x="8497305" y="4383647"/>
            <a:ext cx="77296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t-EE" sz="1200" b="1" dirty="0">
                <a:solidFill>
                  <a:schemeClr val="tx1"/>
                </a:solidFill>
              </a:rPr>
              <a:t>SAKALA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75" name="Text Box 78"/>
          <p:cNvSpPr txBox="1">
            <a:spLocks noChangeArrowheads="1"/>
          </p:cNvSpPr>
          <p:nvPr/>
        </p:nvSpPr>
        <p:spPr bwMode="auto">
          <a:xfrm>
            <a:off x="4725382" y="4057858"/>
            <a:ext cx="101502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t-EE" sz="1200" b="1" dirty="0">
                <a:solidFill>
                  <a:schemeClr val="tx1"/>
                </a:solidFill>
              </a:rPr>
              <a:t>SAAREMAA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76" name="Text Box 78"/>
          <p:cNvSpPr txBox="1">
            <a:spLocks noChangeArrowheads="1"/>
          </p:cNvSpPr>
          <p:nvPr/>
        </p:nvSpPr>
        <p:spPr bwMode="auto">
          <a:xfrm>
            <a:off x="8639551" y="2631710"/>
            <a:ext cx="67839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t-EE" sz="1200" b="1" dirty="0">
                <a:solidFill>
                  <a:schemeClr val="tx1"/>
                </a:solidFill>
              </a:rPr>
              <a:t>JÄRVA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77" name="Text Box 78"/>
          <p:cNvSpPr txBox="1">
            <a:spLocks noChangeArrowheads="1"/>
          </p:cNvSpPr>
          <p:nvPr/>
        </p:nvSpPr>
        <p:spPr bwMode="auto">
          <a:xfrm>
            <a:off x="9472090" y="2269251"/>
            <a:ext cx="52931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t-EE" sz="1200" b="1" dirty="0">
                <a:solidFill>
                  <a:schemeClr val="tx1"/>
                </a:solidFill>
              </a:rPr>
              <a:t>VIRU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79" name="Text Box 78"/>
          <p:cNvSpPr txBox="1">
            <a:spLocks noChangeArrowheads="1"/>
          </p:cNvSpPr>
          <p:nvPr/>
        </p:nvSpPr>
        <p:spPr bwMode="auto">
          <a:xfrm>
            <a:off x="9294297" y="3545673"/>
            <a:ext cx="77296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t-EE" sz="1200" b="1" dirty="0">
                <a:solidFill>
                  <a:schemeClr val="tx1"/>
                </a:solidFill>
              </a:rPr>
              <a:t>JÕGEVA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80" name="Text Box 78"/>
          <p:cNvSpPr txBox="1">
            <a:spLocks noChangeArrowheads="1"/>
          </p:cNvSpPr>
          <p:nvPr/>
        </p:nvSpPr>
        <p:spPr bwMode="auto">
          <a:xfrm>
            <a:off x="9696003" y="4248552"/>
            <a:ext cx="67678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t-EE" sz="1200" b="1" dirty="0">
                <a:solidFill>
                  <a:schemeClr val="tx1"/>
                </a:solidFill>
              </a:rPr>
              <a:t>TARTU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81" name="Text Box 78"/>
          <p:cNvSpPr txBox="1">
            <a:spLocks noChangeArrowheads="1"/>
          </p:cNvSpPr>
          <p:nvPr/>
        </p:nvSpPr>
        <p:spPr bwMode="auto">
          <a:xfrm>
            <a:off x="4832137" y="2935088"/>
            <a:ext cx="82747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t-EE" sz="1200" b="1" dirty="0">
                <a:solidFill>
                  <a:schemeClr val="tx1"/>
                </a:solidFill>
              </a:rPr>
              <a:t>HIIUMAA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82" name="Text Box 78"/>
          <p:cNvSpPr txBox="1">
            <a:spLocks noChangeArrowheads="1"/>
          </p:cNvSpPr>
          <p:nvPr/>
        </p:nvSpPr>
        <p:spPr bwMode="auto">
          <a:xfrm>
            <a:off x="6343883" y="2604275"/>
            <a:ext cx="67197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t-EE" sz="1200" b="1" dirty="0">
                <a:solidFill>
                  <a:schemeClr val="tx1"/>
                </a:solidFill>
              </a:rPr>
              <a:t>LÄÄNE</a:t>
            </a:r>
            <a:endParaRPr lang="en-US" sz="1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479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t-EE" dirty="0"/>
              <a:t>Baasväljaõpe</a:t>
            </a:r>
            <a:br>
              <a:rPr lang="et-EE" dirty="0"/>
            </a:br>
            <a:r>
              <a:rPr lang="et-EE" sz="2800" dirty="0"/>
              <a:t>Järgukatsed</a:t>
            </a:r>
            <a:endParaRPr lang="et-EE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>
          <a:xfrm>
            <a:off x="1975555" y="1887769"/>
            <a:ext cx="9234312" cy="4351338"/>
          </a:xfrm>
        </p:spPr>
        <p:txBody>
          <a:bodyPr lIns="0" tIns="0" rIns="0" bIns="0" anchor="t">
            <a:normAutofit/>
          </a:bodyPr>
          <a:lstStyle/>
          <a:p>
            <a:pPr marL="0" indent="0">
              <a:buNone/>
            </a:pPr>
            <a:r>
              <a:rPr lang="et-EE" dirty="0"/>
              <a:t>Järgukatsed on kodutütarde ja noorkotkaste baaskoolitus, mis hõlmab endas teadmisi ja oskuseid järgmistel teemadel: Eesti loodus, Eesti ajalugu, kodutütarde teadmised ja oskused, mis sisaldavad ka teadmisi riigikaitsest, käitumine ja loovus, matkatarkused ning turvalisus.</a:t>
            </a:r>
          </a:p>
          <a:p>
            <a:pPr marL="0" indent="0">
              <a:buNone/>
            </a:pPr>
            <a:r>
              <a:rPr lang="et-EE" dirty="0"/>
              <a:t>Järke on kokku kuus, millest madalaim on VI järk ja kõrgeim I järk.</a:t>
            </a:r>
          </a:p>
        </p:txBody>
      </p:sp>
    </p:spTree>
    <p:extLst>
      <p:ext uri="{BB962C8B-B14F-4D97-AF65-F5344CB8AC3E}">
        <p14:creationId xmlns:p14="http://schemas.microsoft.com/office/powerpoint/2010/main" val="2180054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Arrow 6"/>
          <p:cNvSpPr/>
          <p:nvPr/>
        </p:nvSpPr>
        <p:spPr>
          <a:xfrm rot="20757034">
            <a:off x="1968883" y="2812249"/>
            <a:ext cx="8360957" cy="667491"/>
          </a:xfrm>
          <a:prstGeom prst="rightArrow">
            <a:avLst>
              <a:gd name="adj1" fmla="val 50000"/>
              <a:gd name="adj2" fmla="val 112142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5555" y="365125"/>
            <a:ext cx="9234312" cy="1325563"/>
          </a:xfrm>
        </p:spPr>
        <p:txBody>
          <a:bodyPr>
            <a:normAutofit fontScale="90000"/>
          </a:bodyPr>
          <a:lstStyle/>
          <a:p>
            <a:r>
              <a:rPr lang="et-EE" dirty="0"/>
              <a:t>Baasväljaõpe</a:t>
            </a:r>
            <a:br>
              <a:rPr lang="et-EE" dirty="0"/>
            </a:br>
            <a:r>
              <a:rPr lang="et-EE" sz="2800" dirty="0"/>
              <a:t>Järgukatsed</a:t>
            </a:r>
            <a:endParaRPr lang="et-EE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96002083"/>
              </p:ext>
            </p:extLst>
          </p:nvPr>
        </p:nvGraphicFramePr>
        <p:xfrm>
          <a:off x="1981200" y="1204675"/>
          <a:ext cx="8229600" cy="26563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846941125"/>
              </p:ext>
            </p:extLst>
          </p:nvPr>
        </p:nvGraphicFramePr>
        <p:xfrm>
          <a:off x="1921915" y="4538198"/>
          <a:ext cx="8229600" cy="19599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099556" y="4168866"/>
            <a:ext cx="7992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t-EE" dirty="0"/>
              <a:t>Läbivad teemad igas järgus</a:t>
            </a:r>
          </a:p>
        </p:txBody>
      </p:sp>
      <p:sp>
        <p:nvSpPr>
          <p:cNvPr id="3" name="TextBox 2"/>
          <p:cNvSpPr txBox="1"/>
          <p:nvPr/>
        </p:nvSpPr>
        <p:spPr>
          <a:xfrm rot="20778669">
            <a:off x="2121780" y="3793009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dirty="0"/>
              <a:t>7-9 aastased</a:t>
            </a:r>
          </a:p>
        </p:txBody>
      </p:sp>
      <p:sp>
        <p:nvSpPr>
          <p:cNvPr id="8" name="TextBox 7"/>
          <p:cNvSpPr txBox="1"/>
          <p:nvPr/>
        </p:nvSpPr>
        <p:spPr>
          <a:xfrm rot="20778669">
            <a:off x="7723418" y="2345572"/>
            <a:ext cx="1811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dirty="0"/>
              <a:t>17-18 aastased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2BDC0E-178F-49EF-A95F-98B56DE70FC1}"/>
              </a:ext>
            </a:extLst>
          </p:cNvPr>
          <p:cNvSpPr txBox="1"/>
          <p:nvPr/>
        </p:nvSpPr>
        <p:spPr>
          <a:xfrm>
            <a:off x="3048000" y="3200400"/>
            <a:ext cx="6096000" cy="2616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11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0020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  <p:bldGraphic spid="4" grpId="0">
        <p:bldAsOne/>
      </p:bldGraphic>
      <p:bldGraphic spid="5" grpId="0">
        <p:bldAsOne/>
      </p:bldGraphic>
      <p:bldP spid="6" grpId="0"/>
      <p:bldP spid="3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t-EE" dirty="0"/>
              <a:t>KUIDAS LIITUDA?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>
          <a:xfrm>
            <a:off x="1975555" y="1887769"/>
            <a:ext cx="9234312" cy="4351338"/>
          </a:xfrm>
        </p:spPr>
        <p:txBody>
          <a:bodyPr/>
          <a:lstStyle/>
          <a:p>
            <a:pPr marL="0" indent="0">
              <a:buNone/>
            </a:pPr>
            <a:r>
              <a:rPr lang="et-EE" dirty="0"/>
              <a:t>Kui Sa oled vähemalt 7-aastane ning soovid aktiivset ja seiklusrikast tegevust, siis Noored Kotkad ja Kodutütred on mõeldud just Sulle!</a:t>
            </a:r>
          </a:p>
          <a:p>
            <a:pPr marL="457200" indent="-457200">
              <a:buFont typeface="+mj-lt"/>
              <a:buAutoNum type="arabicPeriod"/>
            </a:pPr>
            <a:r>
              <a:rPr lang="sv-SE" dirty="0"/>
              <a:t>Vali välja malev</a:t>
            </a:r>
            <a:r>
              <a:rPr lang="et-EE" dirty="0"/>
              <a:t> või ringkond</a:t>
            </a:r>
            <a:r>
              <a:rPr lang="sv-SE" dirty="0"/>
              <a:t>, millega soovid liituda</a:t>
            </a:r>
            <a:endParaRPr lang="et-EE" dirty="0"/>
          </a:p>
          <a:p>
            <a:pPr marL="457200" indent="-457200">
              <a:buFont typeface="+mj-lt"/>
              <a:buAutoNum type="arabicPeriod"/>
            </a:pPr>
            <a:r>
              <a:rPr lang="et-EE" dirty="0"/>
              <a:t>Võta ühendust oma maakonna </a:t>
            </a:r>
            <a:r>
              <a:rPr lang="et-EE" dirty="0" err="1"/>
              <a:t>noorteinstuktoriga</a:t>
            </a:r>
            <a:endParaRPr lang="et-EE" dirty="0"/>
          </a:p>
          <a:p>
            <a:pPr marL="457200" indent="-457200">
              <a:buFont typeface="+mj-lt"/>
              <a:buAutoNum type="arabicPeriod"/>
            </a:pPr>
            <a:r>
              <a:rPr lang="et-EE" dirty="0"/>
              <a:t>Lepi instruktoriga kokku edasine tegevus</a:t>
            </a:r>
          </a:p>
          <a:p>
            <a:pPr marL="0" indent="0">
              <a:buNone/>
            </a:pP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1662718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t-EE" dirty="0"/>
              <a:t>UURI lisa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>
          <a:xfrm>
            <a:off x="1975555" y="1887769"/>
            <a:ext cx="9234312" cy="4351338"/>
          </a:xfrm>
        </p:spPr>
        <p:txBody>
          <a:bodyPr/>
          <a:lstStyle/>
          <a:p>
            <a:pPr marL="0" indent="0">
              <a:buNone/>
            </a:pPr>
            <a:r>
              <a:rPr lang="et-EE" dirty="0"/>
              <a:t>Rohkem infot leiate kodulehelt: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555" y="2263438"/>
            <a:ext cx="3600000" cy="360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155" y="2263438"/>
            <a:ext cx="3600000" cy="3600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049551" y="5678772"/>
            <a:ext cx="21820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t-EE" dirty="0">
                <a:hlinkClick r:id="rId5"/>
              </a:rPr>
              <a:t>www.kodututred.ee</a:t>
            </a:r>
            <a:endParaRPr lang="et-EE" dirty="0"/>
          </a:p>
        </p:txBody>
      </p:sp>
      <p:sp>
        <p:nvSpPr>
          <p:cNvPr id="11" name="Rectangle 10"/>
          <p:cNvSpPr/>
          <p:nvPr/>
        </p:nvSpPr>
        <p:spPr>
          <a:xfrm>
            <a:off x="7885667" y="5678772"/>
            <a:ext cx="24849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t-EE" dirty="0">
                <a:hlinkClick r:id="rId6"/>
              </a:rPr>
              <a:t>www.nooredkotkad.ee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2067827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Täname!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03782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9962" y="672059"/>
            <a:ext cx="3236570" cy="995915"/>
          </a:xfrm>
        </p:spPr>
        <p:txBody>
          <a:bodyPr>
            <a:normAutofit/>
          </a:bodyPr>
          <a:lstStyle/>
          <a:p>
            <a:pPr algn="ctr"/>
            <a:r>
              <a:rPr lang="et-EE"/>
              <a:t>KAITSELIIT</a:t>
            </a:r>
            <a:endParaRPr lang="et-EE" dirty="0"/>
          </a:p>
        </p:txBody>
      </p:sp>
      <p:sp>
        <p:nvSpPr>
          <p:cNvPr id="9" name="Rectangle 8"/>
          <p:cNvSpPr/>
          <p:nvPr/>
        </p:nvSpPr>
        <p:spPr>
          <a:xfrm>
            <a:off x="8580515" y="4591317"/>
            <a:ext cx="2373903" cy="513317"/>
          </a:xfrm>
          <a:prstGeom prst="rect">
            <a:avLst/>
          </a:prstGeom>
          <a:solidFill>
            <a:schemeClr val="accent1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t-EE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" name="Text Placeholder 2"/>
          <p:cNvSpPr txBox="1">
            <a:spLocks/>
          </p:cNvSpPr>
          <p:nvPr/>
        </p:nvSpPr>
        <p:spPr>
          <a:xfrm>
            <a:off x="8650935" y="4706074"/>
            <a:ext cx="2303483" cy="365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marL="228600" marR="0" indent="-228600" algn="l" defTabSz="914400" rtl="0" latinLnBrk="0">
              <a:lnSpc>
                <a:spcPts val="25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1pPr>
            <a:lvl2pPr marL="711200" marR="0" indent="-254000" algn="l" defTabSz="914400" rtl="0" latinLnBrk="0">
              <a:lnSpc>
                <a:spcPts val="25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2pPr>
            <a:lvl3pPr marL="1200150" marR="0" indent="-285750" algn="l" defTabSz="914400" rtl="0" latinLnBrk="0">
              <a:lnSpc>
                <a:spcPts val="25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3pPr>
            <a:lvl4pPr marL="1698171" marR="0" indent="-326571" algn="l" defTabSz="914400" rtl="0" latinLnBrk="0">
              <a:lnSpc>
                <a:spcPts val="25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4pPr>
            <a:lvl5pPr marL="2155371" marR="0" indent="-326571" algn="l" defTabSz="914400" rtl="0" latinLnBrk="0">
              <a:lnSpc>
                <a:spcPts val="25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 algn="ctr" hangingPunct="1">
              <a:buFont typeface="Arial"/>
              <a:buNone/>
            </a:pPr>
            <a:r>
              <a:rPr lang="et-EE" b="1" dirty="0">
                <a:latin typeface="Kaitseliit" charset="0"/>
              </a:rPr>
              <a:t>NOORED KOTKAD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2237173" y="2166891"/>
            <a:ext cx="3701990" cy="2366948"/>
          </a:xfrm>
          <a:prstGeom prst="straightConnector1">
            <a:avLst/>
          </a:prstGeom>
          <a:noFill/>
          <a:ln w="57150" cap="flat">
            <a:solidFill>
              <a:schemeClr val="accent1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1" name="Straight Arrow Connector 20"/>
          <p:cNvCxnSpPr/>
          <p:nvPr/>
        </p:nvCxnSpPr>
        <p:spPr>
          <a:xfrm flipH="1">
            <a:off x="4747801" y="2156049"/>
            <a:ext cx="1191361" cy="2345131"/>
          </a:xfrm>
          <a:prstGeom prst="straightConnector1">
            <a:avLst/>
          </a:prstGeom>
          <a:noFill/>
          <a:ln w="57150" cap="flat">
            <a:solidFill>
              <a:schemeClr val="accent1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2" name="Straight Arrow Connector 21"/>
          <p:cNvCxnSpPr/>
          <p:nvPr/>
        </p:nvCxnSpPr>
        <p:spPr>
          <a:xfrm>
            <a:off x="5939162" y="2166891"/>
            <a:ext cx="1313895" cy="2384867"/>
          </a:xfrm>
          <a:prstGeom prst="straightConnector1">
            <a:avLst/>
          </a:prstGeom>
          <a:noFill/>
          <a:ln w="57150" cap="flat">
            <a:solidFill>
              <a:schemeClr val="accent1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3" name="Straight Arrow Connector 22"/>
          <p:cNvCxnSpPr/>
          <p:nvPr/>
        </p:nvCxnSpPr>
        <p:spPr>
          <a:xfrm>
            <a:off x="5934418" y="2166891"/>
            <a:ext cx="3833048" cy="2366948"/>
          </a:xfrm>
          <a:prstGeom prst="straightConnector1">
            <a:avLst/>
          </a:prstGeom>
          <a:noFill/>
          <a:ln w="57150" cap="flat">
            <a:solidFill>
              <a:schemeClr val="accent1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8" name="Rectangle 27"/>
          <p:cNvSpPr/>
          <p:nvPr/>
        </p:nvSpPr>
        <p:spPr>
          <a:xfrm>
            <a:off x="6070515" y="4591317"/>
            <a:ext cx="2373903" cy="513317"/>
          </a:xfrm>
          <a:prstGeom prst="rect">
            <a:avLst/>
          </a:prstGeom>
          <a:solidFill>
            <a:schemeClr val="accent1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t-EE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" name="Text Placeholder 2"/>
          <p:cNvSpPr txBox="1">
            <a:spLocks/>
          </p:cNvSpPr>
          <p:nvPr/>
        </p:nvSpPr>
        <p:spPr>
          <a:xfrm>
            <a:off x="6140935" y="4706074"/>
            <a:ext cx="2303483" cy="365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marL="228600" marR="0" indent="-228600" algn="l" defTabSz="914400" rtl="0" latinLnBrk="0">
              <a:lnSpc>
                <a:spcPts val="25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1pPr>
            <a:lvl2pPr marL="711200" marR="0" indent="-254000" algn="l" defTabSz="914400" rtl="0" latinLnBrk="0">
              <a:lnSpc>
                <a:spcPts val="25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2pPr>
            <a:lvl3pPr marL="1200150" marR="0" indent="-285750" algn="l" defTabSz="914400" rtl="0" latinLnBrk="0">
              <a:lnSpc>
                <a:spcPts val="25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3pPr>
            <a:lvl4pPr marL="1698171" marR="0" indent="-326571" algn="l" defTabSz="914400" rtl="0" latinLnBrk="0">
              <a:lnSpc>
                <a:spcPts val="25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4pPr>
            <a:lvl5pPr marL="2155371" marR="0" indent="-326571" algn="l" defTabSz="914400" rtl="0" latinLnBrk="0">
              <a:lnSpc>
                <a:spcPts val="25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 algn="ctr" hangingPunct="1">
              <a:buFont typeface="Arial"/>
              <a:buNone/>
            </a:pPr>
            <a:r>
              <a:rPr lang="et-EE" b="1" dirty="0">
                <a:latin typeface="Kaitseliit" charset="0"/>
              </a:rPr>
              <a:t>KODUTÜTRED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560515" y="4591317"/>
            <a:ext cx="2373903" cy="513317"/>
          </a:xfrm>
          <a:prstGeom prst="rect">
            <a:avLst/>
          </a:prstGeom>
          <a:solidFill>
            <a:schemeClr val="accent1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t-EE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2" name="Text Placeholder 2"/>
          <p:cNvSpPr txBox="1">
            <a:spLocks/>
          </p:cNvSpPr>
          <p:nvPr/>
        </p:nvSpPr>
        <p:spPr>
          <a:xfrm>
            <a:off x="3630935" y="4706074"/>
            <a:ext cx="2303483" cy="365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marL="228600" marR="0" indent="-228600" algn="l" defTabSz="914400" rtl="0" latinLnBrk="0">
              <a:lnSpc>
                <a:spcPts val="25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1pPr>
            <a:lvl2pPr marL="711200" marR="0" indent="-254000" algn="l" defTabSz="914400" rtl="0" latinLnBrk="0">
              <a:lnSpc>
                <a:spcPts val="25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2pPr>
            <a:lvl3pPr marL="1200150" marR="0" indent="-285750" algn="l" defTabSz="914400" rtl="0" latinLnBrk="0">
              <a:lnSpc>
                <a:spcPts val="25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3pPr>
            <a:lvl4pPr marL="1698171" marR="0" indent="-326571" algn="l" defTabSz="914400" rtl="0" latinLnBrk="0">
              <a:lnSpc>
                <a:spcPts val="25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4pPr>
            <a:lvl5pPr marL="2155371" marR="0" indent="-326571" algn="l" defTabSz="914400" rtl="0" latinLnBrk="0">
              <a:lnSpc>
                <a:spcPts val="25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 algn="ctr" hangingPunct="1">
              <a:buFont typeface="Arial"/>
              <a:buNone/>
            </a:pPr>
            <a:r>
              <a:rPr lang="et-EE" b="1" dirty="0">
                <a:latin typeface="Kaitseliit" charset="0"/>
              </a:rPr>
              <a:t>NAISKODUKAITSE</a:t>
            </a:r>
            <a:endParaRPr lang="et-EE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050515" y="4591317"/>
            <a:ext cx="2373903" cy="513317"/>
          </a:xfrm>
          <a:prstGeom prst="rect">
            <a:avLst/>
          </a:prstGeom>
          <a:solidFill>
            <a:schemeClr val="accent1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t-EE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5" name="Text Placeholder 2"/>
          <p:cNvSpPr txBox="1">
            <a:spLocks/>
          </p:cNvSpPr>
          <p:nvPr/>
        </p:nvSpPr>
        <p:spPr>
          <a:xfrm>
            <a:off x="1085722" y="4708159"/>
            <a:ext cx="2303483" cy="365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marL="228600" marR="0" indent="-228600" algn="l" defTabSz="914400" rtl="0" latinLnBrk="0">
              <a:lnSpc>
                <a:spcPts val="25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1pPr>
            <a:lvl2pPr marL="711200" marR="0" indent="-254000" algn="l" defTabSz="914400" rtl="0" latinLnBrk="0">
              <a:lnSpc>
                <a:spcPts val="25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2pPr>
            <a:lvl3pPr marL="1200150" marR="0" indent="-285750" algn="l" defTabSz="914400" rtl="0" latinLnBrk="0">
              <a:lnSpc>
                <a:spcPts val="25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3pPr>
            <a:lvl4pPr marL="1698171" marR="0" indent="-326571" algn="l" defTabSz="914400" rtl="0" latinLnBrk="0">
              <a:lnSpc>
                <a:spcPts val="25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4pPr>
            <a:lvl5pPr marL="2155371" marR="0" indent="-326571" algn="l" defTabSz="914400" rtl="0" latinLnBrk="0">
              <a:lnSpc>
                <a:spcPts val="25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 algn="ctr" hangingPunct="1">
              <a:buFont typeface="Arial"/>
              <a:buNone/>
            </a:pPr>
            <a:r>
              <a:rPr lang="et-EE" b="1" dirty="0">
                <a:latin typeface="Kaitseliit" charset="0"/>
              </a:rPr>
              <a:t>KAITSELIIT</a:t>
            </a:r>
          </a:p>
        </p:txBody>
      </p:sp>
      <p:sp>
        <p:nvSpPr>
          <p:cNvPr id="44" name="Rectangle 43"/>
          <p:cNvSpPr/>
          <p:nvPr/>
        </p:nvSpPr>
        <p:spPr>
          <a:xfrm>
            <a:off x="1050514" y="5219391"/>
            <a:ext cx="3068725" cy="5133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t-EE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4218647" y="5219391"/>
            <a:ext cx="6735771" cy="5133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t-EE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6" name="Text Placeholder 2"/>
          <p:cNvSpPr txBox="1">
            <a:spLocks/>
          </p:cNvSpPr>
          <p:nvPr/>
        </p:nvSpPr>
        <p:spPr>
          <a:xfrm>
            <a:off x="4218647" y="5321738"/>
            <a:ext cx="6735772" cy="365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marL="228600" marR="0" indent="-228600" algn="l" defTabSz="914400" rtl="0" latinLnBrk="0">
              <a:lnSpc>
                <a:spcPts val="25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1pPr>
            <a:lvl2pPr marL="711200" marR="0" indent="-254000" algn="l" defTabSz="914400" rtl="0" latinLnBrk="0">
              <a:lnSpc>
                <a:spcPts val="25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2pPr>
            <a:lvl3pPr marL="1200150" marR="0" indent="-285750" algn="l" defTabSz="914400" rtl="0" latinLnBrk="0">
              <a:lnSpc>
                <a:spcPts val="25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3pPr>
            <a:lvl4pPr marL="1698171" marR="0" indent="-326571" algn="l" defTabSz="914400" rtl="0" latinLnBrk="0">
              <a:lnSpc>
                <a:spcPts val="25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4pPr>
            <a:lvl5pPr marL="2155371" marR="0" indent="-326571" algn="l" defTabSz="914400" rtl="0" latinLnBrk="0">
              <a:lnSpc>
                <a:spcPts val="25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 algn="ctr" hangingPunct="1">
              <a:buFont typeface="Arial"/>
              <a:buNone/>
            </a:pPr>
            <a:r>
              <a:rPr lang="et-EE" sz="1600" dirty="0">
                <a:solidFill>
                  <a:schemeClr val="bg2">
                    <a:lumMod val="60000"/>
                    <a:lumOff val="4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MITTESÕJALINE VÄLJAÕPE</a:t>
            </a:r>
          </a:p>
        </p:txBody>
      </p:sp>
      <p:sp>
        <p:nvSpPr>
          <p:cNvPr id="47" name="Text Placeholder 2"/>
          <p:cNvSpPr txBox="1">
            <a:spLocks/>
          </p:cNvSpPr>
          <p:nvPr/>
        </p:nvSpPr>
        <p:spPr>
          <a:xfrm>
            <a:off x="1085723" y="5321738"/>
            <a:ext cx="3033516" cy="365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marL="228600" marR="0" indent="-228600" algn="l" defTabSz="914400" rtl="0" latinLnBrk="0">
              <a:lnSpc>
                <a:spcPts val="25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1pPr>
            <a:lvl2pPr marL="711200" marR="0" indent="-254000" algn="l" defTabSz="914400" rtl="0" latinLnBrk="0">
              <a:lnSpc>
                <a:spcPts val="25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2pPr>
            <a:lvl3pPr marL="1200150" marR="0" indent="-285750" algn="l" defTabSz="914400" rtl="0" latinLnBrk="0">
              <a:lnSpc>
                <a:spcPts val="25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3pPr>
            <a:lvl4pPr marL="1698171" marR="0" indent="-326571" algn="l" defTabSz="914400" rtl="0" latinLnBrk="0">
              <a:lnSpc>
                <a:spcPts val="25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4pPr>
            <a:lvl5pPr marL="2155371" marR="0" indent="-326571" algn="l" defTabSz="914400" rtl="0" latinLnBrk="0">
              <a:lnSpc>
                <a:spcPts val="25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 algn="ctr" hangingPunct="1">
              <a:buFont typeface="Arial"/>
              <a:buNone/>
            </a:pPr>
            <a:r>
              <a:rPr lang="et-EE" sz="1600" dirty="0">
                <a:solidFill>
                  <a:schemeClr val="bg2">
                    <a:lumMod val="60000"/>
                    <a:lumOff val="4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SÕJALINE VÄLJAÕPE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023883" y="1530325"/>
            <a:ext cx="99039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t-EE" dirty="0"/>
              <a:t>Kaitseliit on vabatahtlik, sõjaväeliselt korraldatud, relvi valdav ja sõjaväeliste harjutustega tegelev riigikaitseorganisatsioon, mis kuulub Kaitseministeeriumi valitsemisalasse.</a:t>
            </a:r>
          </a:p>
        </p:txBody>
      </p:sp>
    </p:spTree>
    <p:extLst>
      <p:ext uri="{BB962C8B-B14F-4D97-AF65-F5344CB8AC3E}">
        <p14:creationId xmlns:p14="http://schemas.microsoft.com/office/powerpoint/2010/main" val="205062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18" r="20088"/>
          <a:stretch/>
        </p:blipFill>
        <p:spPr>
          <a:xfrm>
            <a:off x="7004481" y="1383007"/>
            <a:ext cx="5051394" cy="54749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Kodutütred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75555" y="1825625"/>
            <a:ext cx="486025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t-EE" dirty="0"/>
              <a:t>…on 19. jaanuaril 1932. aastal loodud üle-eestiline vabatahtlik tütarlaste organisatsioon, mille tegevuse eesmärk on isamaalises vaimus kasvatada noori vaimselt ja kehaliselt terveiks Eesti kodanikeks. </a:t>
            </a:r>
          </a:p>
          <a:p>
            <a:pPr marL="0" indent="0">
              <a:buNone/>
            </a:pPr>
            <a:r>
              <a:rPr lang="et-EE" dirty="0"/>
              <a:t>Kodutütarde organisatsiooni kuuluvad noored tüdrukud ja neiud vanuses 7–18 eluaastat ning täisealised </a:t>
            </a:r>
            <a:r>
              <a:rPr lang="et-EE" dirty="0" err="1"/>
              <a:t>noortejuhid</a:t>
            </a:r>
            <a:r>
              <a:rPr lang="et-EE" dirty="0"/>
              <a:t>.</a:t>
            </a:r>
          </a:p>
        </p:txBody>
      </p:sp>
      <p:pic>
        <p:nvPicPr>
          <p:cNvPr id="2052" name="Picture 4" descr="Avaleht — Kodutütr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130" y="5029621"/>
            <a:ext cx="3600000" cy="1282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 rot="16200000">
            <a:off x="6028216" y="5779179"/>
            <a:ext cx="188064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t-EE" sz="12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Kodutütarde pidulik vorm</a:t>
            </a:r>
            <a:endParaRPr lang="et-EE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 rot="16200000">
            <a:off x="11145209" y="5808834"/>
            <a:ext cx="182133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t-EE" sz="12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Kodutütarde laagrivorm</a:t>
            </a:r>
            <a:endParaRPr lang="et-EE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949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7" r="16041" b="20055"/>
          <a:stretch/>
        </p:blipFill>
        <p:spPr>
          <a:xfrm>
            <a:off x="6755907" y="1042511"/>
            <a:ext cx="5273336" cy="58154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noored kotkad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75555" y="1825625"/>
            <a:ext cx="5188725" cy="4351338"/>
          </a:xfrm>
        </p:spPr>
        <p:txBody>
          <a:bodyPr lIns="0" tIns="0" rIns="0" bIns="0" anchor="t">
            <a:normAutofit/>
          </a:bodyPr>
          <a:lstStyle/>
          <a:p>
            <a:pPr marL="0" indent="0">
              <a:buNone/>
            </a:pPr>
            <a:r>
              <a:rPr lang="et-EE" dirty="0"/>
              <a:t>… on Kaitseliidu noorteorganisatsioon, mille missioon on vabatahtlikkust väärtustades pakkuda noortele parimaid eneseteostusvõimalusi isamaalise hariduse kaudu.</a:t>
            </a:r>
          </a:p>
          <a:p>
            <a:pPr marL="0" indent="0">
              <a:buNone/>
            </a:pPr>
            <a:r>
              <a:rPr lang="et-EE" dirty="0"/>
              <a:t>Noorkotkad on 7-18 aastased ettevõtlikud, otsustusvõimelised, iseseisvad, terved noormehed, kellel on palju visadust ja tahtejõudu.</a:t>
            </a:r>
          </a:p>
        </p:txBody>
      </p:sp>
      <p:pic>
        <p:nvPicPr>
          <p:cNvPr id="3076" name="Picture 4" descr="Noored Kotkad — Alati valmis!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2748" y="4991778"/>
            <a:ext cx="3600000" cy="1185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 rot="16200000">
            <a:off x="6029354" y="5741062"/>
            <a:ext cx="199285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t-EE" sz="12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</a:rPr>
              <a:t>Noorkotkaste  pidulik vorm</a:t>
            </a:r>
            <a:endParaRPr lang="et-EE" sz="12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 rot="16200000">
            <a:off x="10915957" y="5741063"/>
            <a:ext cx="194957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t-EE" sz="12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</a:rPr>
              <a:t>Noorkotkaste pidulik vorm</a:t>
            </a:r>
            <a:endParaRPr lang="et-EE" sz="12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27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Asutusesiseseks kasutamiseks"/>
          <p:cNvSpPr txBox="1"/>
          <p:nvPr/>
        </p:nvSpPr>
        <p:spPr>
          <a:xfrm>
            <a:off x="4641850" y="6300706"/>
            <a:ext cx="289560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r>
              <a:rPr dirty="0" err="1"/>
              <a:t>Asutusesiseseks</a:t>
            </a:r>
            <a:r>
              <a:rPr dirty="0"/>
              <a:t> </a:t>
            </a:r>
            <a:r>
              <a:rPr dirty="0" err="1"/>
              <a:t>kasutamiseks</a:t>
            </a:r>
            <a:endParaRPr dirty="0"/>
          </a:p>
        </p:txBody>
      </p:sp>
      <p:pic>
        <p:nvPicPr>
          <p:cNvPr id="63" name="image3.jp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0323"/>
            <a:ext cx="12313431" cy="7983148"/>
          </a:xfrm>
          <a:prstGeom prst="rect">
            <a:avLst/>
          </a:prstGeom>
          <a:ln w="12700">
            <a:miter lim="400000"/>
          </a:ln>
        </p:spPr>
      </p:pic>
      <p:sp>
        <p:nvSpPr>
          <p:cNvPr id="64" name="Siin on suur pealkiri see võib olla mitmes reas ja pilt võiks olla tumedam"/>
          <p:cNvSpPr txBox="1">
            <a:spLocks noGrp="1"/>
          </p:cNvSpPr>
          <p:nvPr>
            <p:ph type="title"/>
          </p:nvPr>
        </p:nvSpPr>
        <p:spPr>
          <a:xfrm>
            <a:off x="831850" y="1602581"/>
            <a:ext cx="10515600" cy="3652839"/>
          </a:xfrm>
          <a:prstGeom prst="rect">
            <a:avLst/>
          </a:prstGeom>
        </p:spPr>
        <p:txBody>
          <a:bodyPr lIns="0" tIns="0" rIns="0" bIns="0">
            <a:normAutofit fontScale="90000"/>
          </a:bodyPr>
          <a:lstStyle/>
          <a:p>
            <a:r>
              <a:rPr lang="et-EE" dirty="0"/>
              <a:t>Meie missioon on vabatahtlikkust väärtustades pakkuda noortele parimaid eneseteostusvõimalusi isamaalise hariduse kaudu.</a:t>
            </a:r>
            <a:endParaRPr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8D8838-AEA3-4A35-8B7D-2E5C1FE2F1B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0A419011-D59E-428E-BB71-66723A400B9B}" type="slidenum">
              <a:rPr lang="et-EE" smtClean="0"/>
              <a:pPr/>
              <a:t>5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15046137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Asutusesiseseks kasutamiseks"/>
          <p:cNvSpPr txBox="1"/>
          <p:nvPr/>
        </p:nvSpPr>
        <p:spPr>
          <a:xfrm>
            <a:off x="4641850" y="6300706"/>
            <a:ext cx="289560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r>
              <a:rPr dirty="0" err="1"/>
              <a:t>Asutusesiseseks</a:t>
            </a:r>
            <a:r>
              <a:rPr dirty="0"/>
              <a:t> </a:t>
            </a:r>
            <a:r>
              <a:rPr dirty="0" err="1"/>
              <a:t>kasutamiseks</a:t>
            </a:r>
            <a:endParaRPr dirty="0"/>
          </a:p>
        </p:txBody>
      </p:sp>
      <p:pic>
        <p:nvPicPr>
          <p:cNvPr id="63" name="image3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77533"/>
            <a:ext cx="12258675" cy="8171720"/>
          </a:xfrm>
          <a:prstGeom prst="rect">
            <a:avLst/>
          </a:prstGeom>
          <a:ln w="12700">
            <a:miter lim="400000"/>
          </a:ln>
        </p:spPr>
      </p:pic>
      <p:sp>
        <p:nvSpPr>
          <p:cNvPr id="64" name="Siin on suur pealkiri see võib olla mitmes reas ja pilt võiks olla tumedam"/>
          <p:cNvSpPr txBox="1">
            <a:spLocks noGrp="1"/>
          </p:cNvSpPr>
          <p:nvPr>
            <p:ph type="title"/>
          </p:nvPr>
        </p:nvSpPr>
        <p:spPr>
          <a:xfrm>
            <a:off x="831850" y="1602581"/>
            <a:ext cx="10515600" cy="365283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t-EE" dirty="0"/>
              <a:t>OLEME EESTIMAA NOORTE ESMANE võimalus panustada riigikaitsesse!</a:t>
            </a:r>
            <a:endParaRPr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8D8838-AEA3-4A35-8B7D-2E5C1FE2F1B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0A419011-D59E-428E-BB71-66723A400B9B}" type="slidenum">
              <a:rPr lang="et-EE" smtClean="0"/>
              <a:pPr/>
              <a:t>6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301679486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t-EE" dirty="0"/>
              <a:t>TEGEVUS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>
          <a:xfrm>
            <a:off x="1975555" y="1887769"/>
            <a:ext cx="9234312" cy="4351338"/>
          </a:xfrm>
        </p:spPr>
        <p:txBody>
          <a:bodyPr lIns="0" tIns="0" rIns="0" bIns="0" anchor="t">
            <a:normAutofit/>
          </a:bodyPr>
          <a:lstStyle/>
          <a:p>
            <a:pPr marL="0" indent="0">
              <a:buNone/>
            </a:pPr>
            <a:r>
              <a:rPr lang="et-EE" dirty="0"/>
              <a:t>Tegevus on väga mitmekülgne, pakkudes noorele võimalust õppida ja vastu võtta uusi väljakutseid. Noorkotkaste ja kodutütarde väljaõpe on jaotatud järgu- ja erikatseteks, mille sisu ja raskusaste muutub vastavalt vanusele.</a:t>
            </a:r>
          </a:p>
          <a:p>
            <a:pPr marL="0" indent="0">
              <a:buNone/>
            </a:pPr>
            <a:r>
              <a:rPr lang="et-EE" dirty="0"/>
              <a:t>Erikatsed annavad võimaluse ennast süvitsi mõnes valdkonnas arendada. Kodutütardel on 28 ja Noortel Kotkastel 62 erikatset.</a:t>
            </a:r>
          </a:p>
          <a:p>
            <a:pPr marL="0" indent="0">
              <a:buNone/>
            </a:pPr>
            <a:r>
              <a:rPr lang="et-EE" dirty="0"/>
              <a:t>Populaarseimad on matkaja, esmaabiandja, laulja ja laskur.</a:t>
            </a:r>
          </a:p>
        </p:txBody>
      </p:sp>
    </p:spTree>
    <p:extLst>
      <p:ext uri="{BB962C8B-B14F-4D97-AF65-F5344CB8AC3E}">
        <p14:creationId xmlns:p14="http://schemas.microsoft.com/office/powerpoint/2010/main" val="109669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Tegevus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t-EE" dirty="0"/>
              <a:t>Noored Kotkad ja Kodutütred kujundavad</a:t>
            </a:r>
            <a:br>
              <a:rPr lang="et-EE" dirty="0"/>
            </a:br>
            <a:r>
              <a:rPr lang="et-EE" dirty="0"/>
              <a:t>noorte väärtushinnanguid, pakkudes:</a:t>
            </a:r>
          </a:p>
          <a:p>
            <a:r>
              <a:rPr lang="et-EE" dirty="0"/>
              <a:t>aktiivset ja seiklusrikast tegevust;</a:t>
            </a:r>
          </a:p>
          <a:p>
            <a:r>
              <a:rPr lang="et-EE" dirty="0"/>
              <a:t>mängulist õppimist; </a:t>
            </a:r>
          </a:p>
          <a:p>
            <a:r>
              <a:rPr lang="et-EE" dirty="0"/>
              <a:t>enese proovile panemist; </a:t>
            </a:r>
          </a:p>
          <a:p>
            <a:r>
              <a:rPr lang="et-EE" dirty="0"/>
              <a:t>laagreid – matkasid – võistlusi;</a:t>
            </a:r>
          </a:p>
          <a:p>
            <a:r>
              <a:rPr lang="et-EE" dirty="0"/>
              <a:t>uusi sõpru ja tuttavaid; </a:t>
            </a:r>
          </a:p>
          <a:p>
            <a:r>
              <a:rPr lang="et-EE" dirty="0"/>
              <a:t>reisimist Eestis ja välismaal.</a:t>
            </a:r>
          </a:p>
        </p:txBody>
      </p:sp>
      <p:sp>
        <p:nvSpPr>
          <p:cNvPr id="9" name="Rectangle 8"/>
          <p:cNvSpPr/>
          <p:nvPr/>
        </p:nvSpPr>
        <p:spPr>
          <a:xfrm>
            <a:off x="6910389" y="157163"/>
            <a:ext cx="5281612" cy="6700837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57397" t="-3839" r="-49135" b="-3839"/>
            </a:stretch>
          </a:blip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t-EE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807176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MIDA ME NOORTELE PAKUME?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/>
              <a:t>Võimaluse leida endale tõelised sõbrad, kellega avastada Eestit ja võimalusel ka välismaad.</a:t>
            </a:r>
          </a:p>
          <a:p>
            <a:r>
              <a:rPr lang="et-EE" dirty="0"/>
              <a:t>Vaba aja sisustamist põneva ja seiklusrikka tegevusega. Tule ja pane ennast proovile!</a:t>
            </a:r>
          </a:p>
          <a:p>
            <a:r>
              <a:rPr lang="et-EE" dirty="0"/>
              <a:t>Õpitud oskused ja teadmised kuluvad kindlasti ära nii kodus kui ka koolis.</a:t>
            </a:r>
          </a:p>
          <a:p>
            <a:r>
              <a:rPr lang="et-EE" dirty="0"/>
              <a:t>Kaitseliidu noorteorganisatsioonis lood oma edule ja väärtustele tugeva baasi!</a:t>
            </a:r>
          </a:p>
        </p:txBody>
      </p:sp>
    </p:spTree>
    <p:extLst>
      <p:ext uri="{BB962C8B-B14F-4D97-AF65-F5344CB8AC3E}">
        <p14:creationId xmlns:p14="http://schemas.microsoft.com/office/powerpoint/2010/main" val="3138168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B200"/>
      </a:accent1>
      <a:accent2>
        <a:srgbClr val="0071CE"/>
      </a:accent2>
      <a:accent3>
        <a:srgbClr val="D9DADB"/>
      </a:accent3>
      <a:accent4>
        <a:srgbClr val="C8102E"/>
      </a:accent4>
      <a:accent5>
        <a:srgbClr val="007953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Roboto"/>
            <a:ea typeface="Roboto"/>
            <a:cs typeface="Roboto"/>
            <a:sym typeface="Robot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Roboto"/>
            <a:ea typeface="Roboto"/>
            <a:cs typeface="Roboto"/>
            <a:sym typeface="Robot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B200"/>
      </a:accent1>
      <a:accent2>
        <a:srgbClr val="0071CE"/>
      </a:accent2>
      <a:accent3>
        <a:srgbClr val="D9DADB"/>
      </a:accent3>
      <a:accent4>
        <a:srgbClr val="C8102E"/>
      </a:accent4>
      <a:accent5>
        <a:srgbClr val="007953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Roboto"/>
            <a:ea typeface="Roboto"/>
            <a:cs typeface="Roboto"/>
            <a:sym typeface="Robot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Roboto"/>
            <a:ea typeface="Roboto"/>
            <a:cs typeface="Roboto"/>
            <a:sym typeface="Robot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_x00e4_rks_x00f5_nad xmlns="7caf97c0-55a6-4edc-8490-b7416a2af28b">
      <Value>Esitlused</Value>
    </M_x00e4_rks_x00f5_nad>
    <IconOverlay xmlns="http://schemas.microsoft.com/sharepoint/v4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1D4B00EDC88B14087B79C8CD6856E37" ma:contentTypeVersion="4" ma:contentTypeDescription="Loo uus dokument" ma:contentTypeScope="" ma:versionID="58e4321bb2323ba149ed5c2cee67e263">
  <xsd:schema xmlns:xsd="http://www.w3.org/2001/XMLSchema" xmlns:xs="http://www.w3.org/2001/XMLSchema" xmlns:p="http://schemas.microsoft.com/office/2006/metadata/properties" xmlns:ns2="7caf97c0-55a6-4edc-8490-b7416a2af28b" xmlns:ns3="http://schemas.microsoft.com/sharepoint/v4" xmlns:ns4="a8ee4fc8-837c-483d-81ef-3dfa32847a65" targetNamespace="http://schemas.microsoft.com/office/2006/metadata/properties" ma:root="true" ma:fieldsID="e08eece04a4405a65ec6f7f996611b08" ns2:_="" ns3:_="" ns4:_="">
    <xsd:import namespace="7caf97c0-55a6-4edc-8490-b7416a2af28b"/>
    <xsd:import namespace="http://schemas.microsoft.com/sharepoint/v4"/>
    <xsd:import namespace="a8ee4fc8-837c-483d-81ef-3dfa32847a65"/>
    <xsd:element name="properties">
      <xsd:complexType>
        <xsd:sequence>
          <xsd:element name="documentManagement">
            <xsd:complexType>
              <xsd:all>
                <xsd:element ref="ns2:M_x00e4_rks_x00f5_nad" minOccurs="0"/>
                <xsd:element ref="ns3:IconOverlay" minOccurs="0"/>
                <xsd:element ref="ns4:SharedWithUsers" minOccurs="0"/>
                <xsd:element ref="ns4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af97c0-55a6-4edc-8490-b7416a2af28b" elementFormDefault="qualified">
    <xsd:import namespace="http://schemas.microsoft.com/office/2006/documentManagement/types"/>
    <xsd:import namespace="http://schemas.microsoft.com/office/infopath/2007/PartnerControls"/>
    <xsd:element name="M_x00e4_rks_x00f5_nad" ma:index="8" nillable="true" ma:displayName="Märksõnad" ma:internalName="M_x00e4_rks_x00f5_nad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Eelarve"/>
                    <xsd:enumeration value="Esitlused"/>
                    <xsd:enumeration value="KT"/>
                    <xsd:enumeration value="NK"/>
                    <xsd:enumeration value="Protokollid"/>
                    <xsd:enumeration value="Tunnistused"/>
                    <xsd:enumeration value="NK ja KT arengukava"/>
                    <xsd:enumeration value="IHP"/>
                    <xsd:enumeration value="Opiq"/>
                    <xsd:enumeration value="Varustus"/>
                    <xsd:enumeration value="KLPS kaust"/>
                    <xsd:enumeration value="arendusspetsialist"/>
                    <xsd:enumeration value="Test"/>
                  </xsd:restriction>
                </xsd:simple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9" nillable="true" ma:displayName="IconOverlay" ma:hidden="true" ma:internalName="IconOverlay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ee4fc8-837c-483d-81ef-3dfa32847a65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Ühiskasutuse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Ühiskasutusse andmise üksikasjad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utüüp"/>
        <xsd:element ref="dc:title" minOccurs="0" maxOccurs="1" ma:index="4" ma:displayName="Pealkiri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D5AB09F-3412-426F-802A-9AF8AAB68500}">
  <ds:schemaRefs>
    <ds:schemaRef ds:uri="http://schemas.microsoft.com/office/2006/metadata/properties"/>
    <ds:schemaRef ds:uri="http://schemas.microsoft.com/office/infopath/2007/PartnerControls"/>
    <ds:schemaRef ds:uri="7caf97c0-55a6-4edc-8490-b7416a2af28b"/>
    <ds:schemaRef ds:uri="http://schemas.microsoft.com/sharepoint/v4"/>
  </ds:schemaRefs>
</ds:datastoreItem>
</file>

<file path=customXml/itemProps2.xml><?xml version="1.0" encoding="utf-8"?>
<ds:datastoreItem xmlns:ds="http://schemas.openxmlformats.org/officeDocument/2006/customXml" ds:itemID="{5C24CBE3-1502-45B5-9792-3C85B49FA0F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caf97c0-55a6-4edc-8490-b7416a2af28b"/>
    <ds:schemaRef ds:uri="http://schemas.microsoft.com/sharepoint/v4"/>
    <ds:schemaRef ds:uri="a8ee4fc8-837c-483d-81ef-3dfa32847a6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56FF49D-9998-4EE7-9916-4C71F454F83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15112</TotalTime>
  <Words>571</Words>
  <Application>Microsoft Office PowerPoint</Application>
  <PresentationFormat>Widescreen</PresentationFormat>
  <Paragraphs>129</Paragraphs>
  <Slides>16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Kaitseliit Stencil</vt:lpstr>
      <vt:lpstr>Calibri</vt:lpstr>
      <vt:lpstr>Roboto</vt:lpstr>
      <vt:lpstr>Arial</vt:lpstr>
      <vt:lpstr>Wingdings</vt:lpstr>
      <vt:lpstr>Kaitseliit</vt:lpstr>
      <vt:lpstr>Office Theme</vt:lpstr>
      <vt:lpstr>Kodutütred ja NOORED kotkad</vt:lpstr>
      <vt:lpstr>KAITSELIIT</vt:lpstr>
      <vt:lpstr>Kodutütred</vt:lpstr>
      <vt:lpstr>noored kotkad</vt:lpstr>
      <vt:lpstr>Meie missioon on vabatahtlikkust väärtustades pakkuda noortele parimaid eneseteostusvõimalusi isamaalise hariduse kaudu.</vt:lpstr>
      <vt:lpstr>OLEME EESTIMAA NOORTE ESMANE võimalus panustada riigikaitsesse!</vt:lpstr>
      <vt:lpstr>TEGEVUS</vt:lpstr>
      <vt:lpstr>Tegevus</vt:lpstr>
      <vt:lpstr>MIDA ME NOORTELE PAKUME?</vt:lpstr>
      <vt:lpstr>Noortejuhid</vt:lpstr>
      <vt:lpstr>STRUKTUUR</vt:lpstr>
      <vt:lpstr>Baasväljaõpe Järgukatsed</vt:lpstr>
      <vt:lpstr>Baasväljaõpe Järgukatsed</vt:lpstr>
      <vt:lpstr>KUIDAS LIITUDA?</vt:lpstr>
      <vt:lpstr>UURI lisa</vt:lpstr>
      <vt:lpstr>Täname!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KAITSELIIT  The estonian defecne league</dc:title>
  <dc:creator>Meelis</dc:creator>
  <cp:lastModifiedBy>Kerstin Käärik</cp:lastModifiedBy>
  <cp:revision>194</cp:revision>
  <cp:lastPrinted>2019-11-06T10:34:47Z</cp:lastPrinted>
  <dcterms:modified xsi:type="dcterms:W3CDTF">2026-03-02T08:51:45Z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0x010100C1D4B00EDC88B14087B79C8CD6856E37</vt:lpwstr>
  </property>
</Properties>
</file>